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8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8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4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5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3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2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1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12D8-5062-48F1-8DE4-31B668315BA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E869-4575-45C0-8BF2-1316B9FDA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5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12.2024&amp;date_to=27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42536"/>
              </p:ext>
            </p:extLst>
          </p:nvPr>
        </p:nvGraphicFramePr>
        <p:xfrm>
          <a:off x="1288110" y="914405"/>
          <a:ext cx="9796010" cy="5104741"/>
        </p:xfrm>
        <a:graphic>
          <a:graphicData uri="http://schemas.openxmlformats.org/drawingml/2006/table">
            <a:tbl>
              <a:tblPr/>
              <a:tblGrid>
                <a:gridCol w="1959202">
                  <a:extLst>
                    <a:ext uri="{9D8B030D-6E8A-4147-A177-3AD203B41FA5}">
                      <a16:colId xmlns:a16="http://schemas.microsoft.com/office/drawing/2014/main" val="450994936"/>
                    </a:ext>
                  </a:extLst>
                </a:gridCol>
                <a:gridCol w="3918404">
                  <a:extLst>
                    <a:ext uri="{9D8B030D-6E8A-4147-A177-3AD203B41FA5}">
                      <a16:colId xmlns:a16="http://schemas.microsoft.com/office/drawing/2014/main" val="2085584599"/>
                    </a:ext>
                  </a:extLst>
                </a:gridCol>
                <a:gridCol w="914144">
                  <a:extLst>
                    <a:ext uri="{9D8B030D-6E8A-4147-A177-3AD203B41FA5}">
                      <a16:colId xmlns:a16="http://schemas.microsoft.com/office/drawing/2014/main" val="748556408"/>
                    </a:ext>
                  </a:extLst>
                </a:gridCol>
                <a:gridCol w="1045058">
                  <a:extLst>
                    <a:ext uri="{9D8B030D-6E8A-4147-A177-3AD203B41FA5}">
                      <a16:colId xmlns:a16="http://schemas.microsoft.com/office/drawing/2014/main" val="2957724765"/>
                    </a:ext>
                  </a:extLst>
                </a:gridCol>
                <a:gridCol w="1959202">
                  <a:extLst>
                    <a:ext uri="{9D8B030D-6E8A-4147-A177-3AD203B41FA5}">
                      <a16:colId xmlns:a16="http://schemas.microsoft.com/office/drawing/2014/main" val="1789553937"/>
                    </a:ext>
                  </a:extLst>
                </a:gridCol>
              </a:tblGrid>
              <a:tr h="1709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298385"/>
                  </a:ext>
                </a:extLst>
              </a:tr>
              <a:tr h="2199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27.12.2024 - 27.12.2024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50287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148666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35 321,07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6344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18 308,26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691277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17 012,81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7703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11928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738410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361555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528147"/>
                  </a:ext>
                </a:extLst>
              </a:tr>
              <a:tr h="2199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27.12.2024 - 27.12.2024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2010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50311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-6 864,00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03846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-6 864,00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729406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303447"/>
                  </a:ext>
                </a:extLst>
              </a:tr>
              <a:tr h="21995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27.12.2024 - 27.12.2024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897805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35655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42 185,07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15620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18 308,26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15710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17 012,81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828527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6 864,00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957998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973770"/>
                  </a:ext>
                </a:extLst>
              </a:tr>
              <a:tr h="1709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27.12.2024 - 27.12.2024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290952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06487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2517"/>
                  </a:ext>
                </a:extLst>
              </a:tr>
              <a:tr h="17095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554779"/>
                  </a:ext>
                </a:extLst>
              </a:tr>
              <a:tr h="17095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27.12.2024 - 27.12.2024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650556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11008"/>
                  </a:ext>
                </a:extLst>
              </a:tr>
              <a:tr h="17095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616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36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229</Words>
  <Application>Microsoft Office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2024-12-30T06:44:31Z</dcterms:created>
  <dcterms:modified xsi:type="dcterms:W3CDTF">2024-12-30T06:49:52Z</dcterms:modified>
</cp:coreProperties>
</file>