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0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8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3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7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1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7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8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6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3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1FD9-ACBC-49FE-9411-A487F6117BC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68E2D-8F44-45E0-9F2B-7A6DD1E7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7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7.11.2024&amp;date_to=27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085483"/>
              </p:ext>
            </p:extLst>
          </p:nvPr>
        </p:nvGraphicFramePr>
        <p:xfrm>
          <a:off x="1463040" y="787189"/>
          <a:ext cx="9414344" cy="5456310"/>
        </p:xfrm>
        <a:graphic>
          <a:graphicData uri="http://schemas.openxmlformats.org/drawingml/2006/table">
            <a:tbl>
              <a:tblPr/>
              <a:tblGrid>
                <a:gridCol w="1882869">
                  <a:extLst>
                    <a:ext uri="{9D8B030D-6E8A-4147-A177-3AD203B41FA5}">
                      <a16:colId xmlns:a16="http://schemas.microsoft.com/office/drawing/2014/main" val="3941194143"/>
                    </a:ext>
                  </a:extLst>
                </a:gridCol>
                <a:gridCol w="3952219">
                  <a:extLst>
                    <a:ext uri="{9D8B030D-6E8A-4147-A177-3AD203B41FA5}">
                      <a16:colId xmlns:a16="http://schemas.microsoft.com/office/drawing/2014/main" val="597972050"/>
                    </a:ext>
                  </a:extLst>
                </a:gridCol>
                <a:gridCol w="699309">
                  <a:extLst>
                    <a:ext uri="{9D8B030D-6E8A-4147-A177-3AD203B41FA5}">
                      <a16:colId xmlns:a16="http://schemas.microsoft.com/office/drawing/2014/main" val="4023413494"/>
                    </a:ext>
                  </a:extLst>
                </a:gridCol>
                <a:gridCol w="997078">
                  <a:extLst>
                    <a:ext uri="{9D8B030D-6E8A-4147-A177-3AD203B41FA5}">
                      <a16:colId xmlns:a16="http://schemas.microsoft.com/office/drawing/2014/main" val="263292634"/>
                    </a:ext>
                  </a:extLst>
                </a:gridCol>
                <a:gridCol w="1882869">
                  <a:extLst>
                    <a:ext uri="{9D8B030D-6E8A-4147-A177-3AD203B41FA5}">
                      <a16:colId xmlns:a16="http://schemas.microsoft.com/office/drawing/2014/main" val="1287943875"/>
                    </a:ext>
                  </a:extLst>
                </a:gridCol>
              </a:tblGrid>
              <a:tr h="1286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28580"/>
                  </a:ext>
                </a:extLst>
              </a:tr>
              <a:tr h="1286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27.11.2024 - 27.11.2024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454938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684586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6 980 978,59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55169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36 522,16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057758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30,00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614643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3 000 000,00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867702"/>
                  </a:ext>
                </a:extLst>
              </a:tr>
              <a:tr h="24104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Възмездно финансиране – придобиване на дялове и акции, предоставени кредити и временна финансова помощ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3 939 900,00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297894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4 526,43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121413"/>
                  </a:ext>
                </a:extLst>
              </a:tr>
              <a:tr h="12866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572834"/>
                  </a:ext>
                </a:extLst>
              </a:tr>
              <a:tr h="12866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149394"/>
                  </a:ext>
                </a:extLst>
              </a:tr>
              <a:tr h="1286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116156"/>
                  </a:ext>
                </a:extLst>
              </a:tr>
              <a:tr h="1286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27.11.2024 - 27.11.2024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323649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089013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0240"/>
                  </a:ext>
                </a:extLst>
              </a:tr>
              <a:tr h="12866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440372"/>
                  </a:ext>
                </a:extLst>
              </a:tr>
              <a:tr h="1286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27.11.2024 - 27.11.2024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204816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24579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6 954 123,06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906221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9 666,63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099785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30,00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800671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3 000 000,00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573516"/>
                  </a:ext>
                </a:extLst>
              </a:tr>
              <a:tr h="24104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Възмездно финансиране – придобиване на дялове и акции, предоставени кредити и временна финансова помощ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3 939 900,00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972859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4 526,43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44033"/>
                  </a:ext>
                </a:extLst>
              </a:tr>
              <a:tr h="12866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759806"/>
                  </a:ext>
                </a:extLst>
              </a:tr>
              <a:tr h="12866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27.11.2024 - 27.11.2024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235267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296788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99866"/>
                  </a:ext>
                </a:extLst>
              </a:tr>
              <a:tr h="12866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86777"/>
                  </a:ext>
                </a:extLst>
              </a:tr>
              <a:tr h="12866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27.11.2024 - 27.11.2024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534734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70935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26 855,53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003464"/>
                  </a:ext>
                </a:extLst>
              </a:tr>
              <a:tr h="1286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26 855,53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03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37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277</Words>
  <Application>Microsoft Office PowerPoint</Application>
  <PresentationFormat>Widescreen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2024-12-02T07:23:43Z</dcterms:created>
  <dcterms:modified xsi:type="dcterms:W3CDTF">2024-12-02T07:29:26Z</dcterms:modified>
</cp:coreProperties>
</file>