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38E8-B899-413F-A4CC-2550018685A5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3534-636A-4611-9D43-66E4705BB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04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38E8-B899-413F-A4CC-2550018685A5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3534-636A-4611-9D43-66E4705BB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08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38E8-B899-413F-A4CC-2550018685A5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3534-636A-4611-9D43-66E4705BB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73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38E8-B899-413F-A4CC-2550018685A5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3534-636A-4611-9D43-66E4705BB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72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38E8-B899-413F-A4CC-2550018685A5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3534-636A-4611-9D43-66E4705BB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8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38E8-B899-413F-A4CC-2550018685A5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3534-636A-4611-9D43-66E4705BB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31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38E8-B899-413F-A4CC-2550018685A5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3534-636A-4611-9D43-66E4705BB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98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38E8-B899-413F-A4CC-2550018685A5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3534-636A-4611-9D43-66E4705BB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35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38E8-B899-413F-A4CC-2550018685A5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3534-636A-4611-9D43-66E4705BB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1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38E8-B899-413F-A4CC-2550018685A5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3534-636A-4611-9D43-66E4705BB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17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38E8-B899-413F-A4CC-2550018685A5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3534-636A-4611-9D43-66E4705BB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15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838E8-B899-413F-A4CC-2550018685A5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3534-636A-4611-9D43-66E4705BB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2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6.11.2024&amp;date_to=26.11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124586"/>
              </p:ext>
            </p:extLst>
          </p:nvPr>
        </p:nvGraphicFramePr>
        <p:xfrm>
          <a:off x="1327867" y="548626"/>
          <a:ext cx="9557470" cy="5365976"/>
        </p:xfrm>
        <a:graphic>
          <a:graphicData uri="http://schemas.openxmlformats.org/drawingml/2006/table">
            <a:tbl>
              <a:tblPr/>
              <a:tblGrid>
                <a:gridCol w="1911494">
                  <a:extLst>
                    <a:ext uri="{9D8B030D-6E8A-4147-A177-3AD203B41FA5}">
                      <a16:colId xmlns:a16="http://schemas.microsoft.com/office/drawing/2014/main" val="2401763017"/>
                    </a:ext>
                  </a:extLst>
                </a:gridCol>
                <a:gridCol w="4051985">
                  <a:extLst>
                    <a:ext uri="{9D8B030D-6E8A-4147-A177-3AD203B41FA5}">
                      <a16:colId xmlns:a16="http://schemas.microsoft.com/office/drawing/2014/main" val="268769911"/>
                    </a:ext>
                  </a:extLst>
                </a:gridCol>
                <a:gridCol w="803082">
                  <a:extLst>
                    <a:ext uri="{9D8B030D-6E8A-4147-A177-3AD203B41FA5}">
                      <a16:colId xmlns:a16="http://schemas.microsoft.com/office/drawing/2014/main" val="310318497"/>
                    </a:ext>
                  </a:extLst>
                </a:gridCol>
                <a:gridCol w="879415">
                  <a:extLst>
                    <a:ext uri="{9D8B030D-6E8A-4147-A177-3AD203B41FA5}">
                      <a16:colId xmlns:a16="http://schemas.microsoft.com/office/drawing/2014/main" val="2055578861"/>
                    </a:ext>
                  </a:extLst>
                </a:gridCol>
                <a:gridCol w="1911494">
                  <a:extLst>
                    <a:ext uri="{9D8B030D-6E8A-4147-A177-3AD203B41FA5}">
                      <a16:colId xmlns:a16="http://schemas.microsoft.com/office/drawing/2014/main" val="3820166339"/>
                    </a:ext>
                  </a:extLst>
                </a:gridCol>
              </a:tblGrid>
              <a:tr h="11545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768772"/>
                  </a:ext>
                </a:extLst>
              </a:tr>
              <a:tr h="20204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26.11.2024 - 26.11.2024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290768"/>
                  </a:ext>
                </a:extLst>
              </a:tr>
              <a:tr h="11545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61063"/>
                  </a:ext>
                </a:extLst>
              </a:tr>
              <a:tr h="11545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155 113,09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290780"/>
                  </a:ext>
                </a:extLst>
              </a:tr>
              <a:tr h="17033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149 531,88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048653"/>
                  </a:ext>
                </a:extLst>
              </a:tr>
              <a:tr h="1201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2 081,21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220564"/>
                  </a:ext>
                </a:extLst>
              </a:tr>
              <a:tr h="7203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3 500,00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677428"/>
                  </a:ext>
                </a:extLst>
              </a:tr>
              <a:tr h="11545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91860"/>
                  </a:ext>
                </a:extLst>
              </a:tr>
              <a:tr h="11545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285835"/>
                  </a:ext>
                </a:extLst>
              </a:tr>
              <a:tr h="11545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767331"/>
                  </a:ext>
                </a:extLst>
              </a:tr>
              <a:tr h="20204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26.11.2024 - 26.11.2024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235334"/>
                  </a:ext>
                </a:extLst>
              </a:tr>
              <a:tr h="11545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026036"/>
                  </a:ext>
                </a:extLst>
              </a:tr>
              <a:tr h="11545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904222"/>
                  </a:ext>
                </a:extLst>
              </a:tr>
              <a:tr h="11545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946755"/>
                  </a:ext>
                </a:extLst>
              </a:tr>
              <a:tr h="20204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26.11.2024 - 26.11.2024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596910"/>
                  </a:ext>
                </a:extLst>
              </a:tr>
              <a:tr h="11545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622577"/>
                  </a:ext>
                </a:extLst>
              </a:tr>
              <a:tr h="11545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04871"/>
                  </a:ext>
                </a:extLst>
              </a:tr>
              <a:tr h="11545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031764"/>
                  </a:ext>
                </a:extLst>
              </a:tr>
              <a:tr h="11545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26.11.2024 - 26.11.2024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149470"/>
                  </a:ext>
                </a:extLst>
              </a:tr>
              <a:tr h="11545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417465"/>
                  </a:ext>
                </a:extLst>
              </a:tr>
              <a:tr h="11545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47 017,82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998777"/>
                  </a:ext>
                </a:extLst>
              </a:tr>
              <a:tr h="24257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44 976,61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29802"/>
                  </a:ext>
                </a:extLst>
              </a:tr>
              <a:tr h="11545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2 041,21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733335"/>
                  </a:ext>
                </a:extLst>
              </a:tr>
              <a:tr h="11545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367466"/>
                  </a:ext>
                </a:extLst>
              </a:tr>
              <a:tr h="11545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26.11.2024 - 26.11.2024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448722"/>
                  </a:ext>
                </a:extLst>
              </a:tr>
              <a:tr h="11545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322133"/>
                  </a:ext>
                </a:extLst>
              </a:tr>
              <a:tr h="11545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108 095,27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083663"/>
                  </a:ext>
                </a:extLst>
              </a:tr>
              <a:tr h="24585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104 555,27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660280"/>
                  </a:ext>
                </a:extLst>
              </a:tr>
              <a:tr h="14800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40,00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138932"/>
                  </a:ext>
                </a:extLst>
              </a:tr>
              <a:tr h="20204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3 500,00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192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882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242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2024-12-02T07:19:51Z</dcterms:created>
  <dcterms:modified xsi:type="dcterms:W3CDTF">2024-12-02T07:22:29Z</dcterms:modified>
</cp:coreProperties>
</file>