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0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4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0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1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1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2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5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2EB9C-3EFA-4FF6-9A26-B192EEF70BE0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524B4-B099-4D1E-92BF-BB37CA7F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3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3.12.2024&amp;date_to=23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233658"/>
              </p:ext>
            </p:extLst>
          </p:nvPr>
        </p:nvGraphicFramePr>
        <p:xfrm>
          <a:off x="1288113" y="318059"/>
          <a:ext cx="9557464" cy="6130422"/>
        </p:xfrm>
        <a:graphic>
          <a:graphicData uri="http://schemas.openxmlformats.org/drawingml/2006/table">
            <a:tbl>
              <a:tblPr/>
              <a:tblGrid>
                <a:gridCol w="1911493">
                  <a:extLst>
                    <a:ext uri="{9D8B030D-6E8A-4147-A177-3AD203B41FA5}">
                      <a16:colId xmlns:a16="http://schemas.microsoft.com/office/drawing/2014/main" val="3891553631"/>
                    </a:ext>
                  </a:extLst>
                </a:gridCol>
                <a:gridCol w="3704012">
                  <a:extLst>
                    <a:ext uri="{9D8B030D-6E8A-4147-A177-3AD203B41FA5}">
                      <a16:colId xmlns:a16="http://schemas.microsoft.com/office/drawing/2014/main" val="560455747"/>
                    </a:ext>
                  </a:extLst>
                </a:gridCol>
                <a:gridCol w="991437">
                  <a:extLst>
                    <a:ext uri="{9D8B030D-6E8A-4147-A177-3AD203B41FA5}">
                      <a16:colId xmlns:a16="http://schemas.microsoft.com/office/drawing/2014/main" val="1446664895"/>
                    </a:ext>
                  </a:extLst>
                </a:gridCol>
                <a:gridCol w="1039029">
                  <a:extLst>
                    <a:ext uri="{9D8B030D-6E8A-4147-A177-3AD203B41FA5}">
                      <a16:colId xmlns:a16="http://schemas.microsoft.com/office/drawing/2014/main" val="3259988395"/>
                    </a:ext>
                  </a:extLst>
                </a:gridCol>
                <a:gridCol w="1911493">
                  <a:extLst>
                    <a:ext uri="{9D8B030D-6E8A-4147-A177-3AD203B41FA5}">
                      <a16:colId xmlns:a16="http://schemas.microsoft.com/office/drawing/2014/main" val="1731874597"/>
                    </a:ext>
                  </a:extLst>
                </a:gridCol>
              </a:tblGrid>
              <a:tr h="1285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174479"/>
                  </a:ext>
                </a:extLst>
              </a:tr>
              <a:tr h="12850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23.12.2024 - 23.12.2024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0956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6054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516 782,62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911406"/>
                  </a:ext>
                </a:extLst>
              </a:tr>
              <a:tr h="2425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18 489,79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619243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405 528,14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56325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23 092,69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69295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62 824,90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426813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6 864,00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60796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-16,90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32238"/>
                  </a:ext>
                </a:extLst>
              </a:tr>
              <a:tr h="12850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72113"/>
                  </a:ext>
                </a:extLst>
              </a:tr>
              <a:tr h="12850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341521"/>
                  </a:ext>
                </a:extLst>
              </a:tr>
              <a:tr h="1285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407751"/>
                  </a:ext>
                </a:extLst>
              </a:tr>
              <a:tr h="12850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23.12.2024 - 23.12.2024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75218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287444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6 864,00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40891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6 864,00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548035"/>
                  </a:ext>
                </a:extLst>
              </a:tr>
              <a:tr h="12850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970281"/>
                  </a:ext>
                </a:extLst>
              </a:tr>
              <a:tr h="12850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23.12.2024 - 23.12.2024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58141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718609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412 404,99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88783"/>
                  </a:ext>
                </a:extLst>
              </a:tr>
              <a:tr h="2425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97,79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247991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383 137,89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45604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23 092,69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72780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6 093,52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673243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-16,90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925525"/>
                  </a:ext>
                </a:extLst>
              </a:tr>
              <a:tr h="12850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784168"/>
                  </a:ext>
                </a:extLst>
              </a:tr>
              <a:tr h="1285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23.12.2024 - 23.12.2024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909957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797961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41093"/>
                  </a:ext>
                </a:extLst>
              </a:tr>
              <a:tr h="12850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408231"/>
                  </a:ext>
                </a:extLst>
              </a:tr>
              <a:tr h="1285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23.12.2024 - 23.12.2024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240020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518602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97 513,63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526543"/>
                  </a:ext>
                </a:extLst>
              </a:tr>
              <a:tr h="2425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18 392,00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16699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22 390,25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32366"/>
                  </a:ext>
                </a:extLst>
              </a:tr>
              <a:tr h="12850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56 731,38 лв.</a:t>
                      </a: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405" marR="17405" marT="8703" marB="87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012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95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345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4</cp:revision>
  <dcterms:created xsi:type="dcterms:W3CDTF">2024-12-27T06:47:47Z</dcterms:created>
  <dcterms:modified xsi:type="dcterms:W3CDTF">2024-12-27T06:58:07Z</dcterms:modified>
</cp:coreProperties>
</file>