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7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4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6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4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2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0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0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0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23D1-3973-4361-9551-63AEAB24E12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99EA-422C-43BA-97C5-7326D97E4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0.12.2024&amp;date_to=20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50014"/>
              </p:ext>
            </p:extLst>
          </p:nvPr>
        </p:nvGraphicFramePr>
        <p:xfrm>
          <a:off x="1455089" y="389171"/>
          <a:ext cx="9525661" cy="6115536"/>
        </p:xfrm>
        <a:graphic>
          <a:graphicData uri="http://schemas.openxmlformats.org/drawingml/2006/table">
            <a:tbl>
              <a:tblPr/>
              <a:tblGrid>
                <a:gridCol w="1905132">
                  <a:extLst>
                    <a:ext uri="{9D8B030D-6E8A-4147-A177-3AD203B41FA5}">
                      <a16:colId xmlns:a16="http://schemas.microsoft.com/office/drawing/2014/main" val="838938573"/>
                    </a:ext>
                  </a:extLst>
                </a:gridCol>
                <a:gridCol w="3810265">
                  <a:extLst>
                    <a:ext uri="{9D8B030D-6E8A-4147-A177-3AD203B41FA5}">
                      <a16:colId xmlns:a16="http://schemas.microsoft.com/office/drawing/2014/main" val="233620147"/>
                    </a:ext>
                  </a:extLst>
                </a:gridCol>
                <a:gridCol w="930037">
                  <a:extLst>
                    <a:ext uri="{9D8B030D-6E8A-4147-A177-3AD203B41FA5}">
                      <a16:colId xmlns:a16="http://schemas.microsoft.com/office/drawing/2014/main" val="1545827391"/>
                    </a:ext>
                  </a:extLst>
                </a:gridCol>
                <a:gridCol w="975095">
                  <a:extLst>
                    <a:ext uri="{9D8B030D-6E8A-4147-A177-3AD203B41FA5}">
                      <a16:colId xmlns:a16="http://schemas.microsoft.com/office/drawing/2014/main" val="4294770691"/>
                    </a:ext>
                  </a:extLst>
                </a:gridCol>
                <a:gridCol w="1905132">
                  <a:extLst>
                    <a:ext uri="{9D8B030D-6E8A-4147-A177-3AD203B41FA5}">
                      <a16:colId xmlns:a16="http://schemas.microsoft.com/office/drawing/2014/main" val="2137670826"/>
                    </a:ext>
                  </a:extLst>
                </a:gridCol>
              </a:tblGrid>
              <a:tr h="1451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541913"/>
                  </a:ext>
                </a:extLst>
              </a:tr>
              <a:tr h="1451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20.12.2024 - 20.12.2024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25738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63505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9 164 272,62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60851"/>
                  </a:ext>
                </a:extLst>
              </a:tr>
              <a:tr h="27393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267 056,09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5631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1 436 691,21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677348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850,00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030007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7 454 199,00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581176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5 476,32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524279"/>
                  </a:ext>
                </a:extLst>
              </a:tr>
              <a:tr h="14517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82152"/>
                  </a:ext>
                </a:extLst>
              </a:tr>
              <a:tr h="14517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59974"/>
                  </a:ext>
                </a:extLst>
              </a:tr>
              <a:tr h="1451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97137"/>
                  </a:ext>
                </a:extLst>
              </a:tr>
              <a:tr h="1451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20.12.2024 - 20.12.2024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035419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17954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250513"/>
                  </a:ext>
                </a:extLst>
              </a:tr>
              <a:tr h="1451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375972"/>
                  </a:ext>
                </a:extLst>
              </a:tr>
              <a:tr h="1451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20.12.2024 - 20.12.2024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864126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262398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53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7 653 388,96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412856"/>
                  </a:ext>
                </a:extLst>
              </a:tr>
              <a:tr h="27393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150 046,87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404066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42 816,77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30050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850,00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687799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7 454 199,00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50501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5 476,32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16117"/>
                  </a:ext>
                </a:extLst>
              </a:tr>
              <a:tr h="1451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353900"/>
                  </a:ext>
                </a:extLst>
              </a:tr>
              <a:tr h="1451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20.12.2024 - 20.12.2024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47306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15667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1 395 035,53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415646"/>
                  </a:ext>
                </a:extLst>
              </a:tr>
              <a:tr h="27393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73 373,66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475137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1 321 661,87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851152"/>
                  </a:ext>
                </a:extLst>
              </a:tr>
              <a:tr h="1451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272288"/>
                  </a:ext>
                </a:extLst>
              </a:tr>
              <a:tr h="1451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20.12.2024 - 20.12.2024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460091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04775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115 848,13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74464"/>
                  </a:ext>
                </a:extLst>
              </a:tr>
              <a:tr h="27393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43 635,56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754626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72 212,57 лв.</a:t>
                      </a: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75" marR="17475" marT="8738" marB="87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088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237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342</Words>
  <Application>Microsoft Office PowerPoint</Application>
  <PresentationFormat>Widescreen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2024-12-23T06:44:50Z</dcterms:created>
  <dcterms:modified xsi:type="dcterms:W3CDTF">2024-12-23T06:49:41Z</dcterms:modified>
</cp:coreProperties>
</file>