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3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8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6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4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8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2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8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C2D8D-896F-48B2-94EF-5FC2D87F1FC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8A594-6FC8-477A-A90B-31FA5942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9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9.12.2024&amp;date_to=19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384157"/>
              </p:ext>
            </p:extLst>
          </p:nvPr>
        </p:nvGraphicFramePr>
        <p:xfrm>
          <a:off x="1081378" y="1009828"/>
          <a:ext cx="9788055" cy="5331242"/>
        </p:xfrm>
        <a:graphic>
          <a:graphicData uri="http://schemas.openxmlformats.org/drawingml/2006/table">
            <a:tbl>
              <a:tblPr/>
              <a:tblGrid>
                <a:gridCol w="1957611">
                  <a:extLst>
                    <a:ext uri="{9D8B030D-6E8A-4147-A177-3AD203B41FA5}">
                      <a16:colId xmlns:a16="http://schemas.microsoft.com/office/drawing/2014/main" val="3136245852"/>
                    </a:ext>
                  </a:extLst>
                </a:gridCol>
                <a:gridCol w="3915222">
                  <a:extLst>
                    <a:ext uri="{9D8B030D-6E8A-4147-A177-3AD203B41FA5}">
                      <a16:colId xmlns:a16="http://schemas.microsoft.com/office/drawing/2014/main" val="3766380214"/>
                    </a:ext>
                  </a:extLst>
                </a:gridCol>
                <a:gridCol w="924427">
                  <a:extLst>
                    <a:ext uri="{9D8B030D-6E8A-4147-A177-3AD203B41FA5}">
                      <a16:colId xmlns:a16="http://schemas.microsoft.com/office/drawing/2014/main" val="702571383"/>
                    </a:ext>
                  </a:extLst>
                </a:gridCol>
                <a:gridCol w="1033184">
                  <a:extLst>
                    <a:ext uri="{9D8B030D-6E8A-4147-A177-3AD203B41FA5}">
                      <a16:colId xmlns:a16="http://schemas.microsoft.com/office/drawing/2014/main" val="3763556012"/>
                    </a:ext>
                  </a:extLst>
                </a:gridCol>
                <a:gridCol w="1957611">
                  <a:extLst>
                    <a:ext uri="{9D8B030D-6E8A-4147-A177-3AD203B41FA5}">
                      <a16:colId xmlns:a16="http://schemas.microsoft.com/office/drawing/2014/main" val="3702257271"/>
                    </a:ext>
                  </a:extLst>
                </a:gridCol>
              </a:tblGrid>
              <a:tr h="11905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191762"/>
                  </a:ext>
                </a:extLst>
              </a:tr>
              <a:tr h="119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19.12.2024 - 19.12.2024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15770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708554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1 861 247,62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011121"/>
                  </a:ext>
                </a:extLst>
              </a:tr>
              <a:tr h="2219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1 133 651,11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10570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57 525,71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70260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670 070,80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63801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30369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720764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72293"/>
                  </a:ext>
                </a:extLst>
              </a:tr>
              <a:tr h="119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19.12.2024 - 19.12.2024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418722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54991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938265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635316"/>
                  </a:ext>
                </a:extLst>
              </a:tr>
              <a:tr h="1190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19.12.2024 - 19.12.2024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19310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09352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1 047 848,86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207368"/>
                  </a:ext>
                </a:extLst>
              </a:tr>
              <a:tr h="2219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1 009 251,41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866208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7 567,38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269329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31 030,07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581825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883615"/>
                  </a:ext>
                </a:extLst>
              </a:tr>
              <a:tr h="11905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19.12.2024 - 19.12.2024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728558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269582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532683"/>
                  </a:ext>
                </a:extLst>
              </a:tr>
              <a:tr h="1190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4429"/>
                  </a:ext>
                </a:extLst>
              </a:tr>
              <a:tr h="11905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19.12.2024 - 19.12.2024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31674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15156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813 398,76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419787"/>
                  </a:ext>
                </a:extLst>
              </a:tr>
              <a:tr h="2219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124 399,70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125542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49 958,33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165028"/>
                  </a:ext>
                </a:extLst>
              </a:tr>
              <a:tr h="1190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639 040,73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160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9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257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2024-12-20T06:49:34Z</dcterms:created>
  <dcterms:modified xsi:type="dcterms:W3CDTF">2024-12-20T06:55:28Z</dcterms:modified>
</cp:coreProperties>
</file>