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72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09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6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1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6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7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9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7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7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2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B1D8B-3523-4A77-B89C-F2A9640BD3D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17796-0940-43D8-85F7-41511C7B3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8.12.2024&amp;date_to=18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784752"/>
              </p:ext>
            </p:extLst>
          </p:nvPr>
        </p:nvGraphicFramePr>
        <p:xfrm>
          <a:off x="1447138" y="866686"/>
          <a:ext cx="9374590" cy="4656407"/>
        </p:xfrm>
        <a:graphic>
          <a:graphicData uri="http://schemas.openxmlformats.org/drawingml/2006/table">
            <a:tbl>
              <a:tblPr/>
              <a:tblGrid>
                <a:gridCol w="1874918">
                  <a:extLst>
                    <a:ext uri="{9D8B030D-6E8A-4147-A177-3AD203B41FA5}">
                      <a16:colId xmlns:a16="http://schemas.microsoft.com/office/drawing/2014/main" val="1670246038"/>
                    </a:ext>
                  </a:extLst>
                </a:gridCol>
                <a:gridCol w="2649374">
                  <a:extLst>
                    <a:ext uri="{9D8B030D-6E8A-4147-A177-3AD203B41FA5}">
                      <a16:colId xmlns:a16="http://schemas.microsoft.com/office/drawing/2014/main" val="2622060749"/>
                    </a:ext>
                  </a:extLst>
                </a:gridCol>
                <a:gridCol w="1423283">
                  <a:extLst>
                    <a:ext uri="{9D8B030D-6E8A-4147-A177-3AD203B41FA5}">
                      <a16:colId xmlns:a16="http://schemas.microsoft.com/office/drawing/2014/main" val="2019894074"/>
                    </a:ext>
                  </a:extLst>
                </a:gridCol>
                <a:gridCol w="1552097">
                  <a:extLst>
                    <a:ext uri="{9D8B030D-6E8A-4147-A177-3AD203B41FA5}">
                      <a16:colId xmlns:a16="http://schemas.microsoft.com/office/drawing/2014/main" val="3372177961"/>
                    </a:ext>
                  </a:extLst>
                </a:gridCol>
                <a:gridCol w="1874918">
                  <a:extLst>
                    <a:ext uri="{9D8B030D-6E8A-4147-A177-3AD203B41FA5}">
                      <a16:colId xmlns:a16="http://schemas.microsoft.com/office/drawing/2014/main" val="2511979457"/>
                    </a:ext>
                  </a:extLst>
                </a:gridCol>
              </a:tblGrid>
              <a:tr h="13744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20350"/>
                  </a:ext>
                </a:extLst>
              </a:tr>
              <a:tr h="15700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18.12.2024 - 18.12.2024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054857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496098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35 776,96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695765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35 331,96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224966"/>
                  </a:ext>
                </a:extLst>
              </a:tr>
              <a:tr h="15700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445,00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023706"/>
                  </a:ext>
                </a:extLst>
              </a:tr>
              <a:tr h="137440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59051"/>
                  </a:ext>
                </a:extLst>
              </a:tr>
              <a:tr h="137440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742326"/>
                  </a:ext>
                </a:extLst>
              </a:tr>
              <a:tr h="13744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913247"/>
                  </a:ext>
                </a:extLst>
              </a:tr>
              <a:tr h="15700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18.12.2024 - 18.12.2024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855979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323038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429161"/>
                  </a:ext>
                </a:extLst>
              </a:tr>
              <a:tr h="13744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2363"/>
                  </a:ext>
                </a:extLst>
              </a:tr>
              <a:tr h="15700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18.12.2024 - 18.12.2024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335799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883565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6 040,15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564541"/>
                  </a:ext>
                </a:extLst>
              </a:tr>
              <a:tr h="17505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5 595,15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066185"/>
                  </a:ext>
                </a:extLst>
              </a:tr>
              <a:tr h="15700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445,00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13732"/>
                  </a:ext>
                </a:extLst>
              </a:tr>
              <a:tr h="13744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408193"/>
                  </a:ext>
                </a:extLst>
              </a:tr>
              <a:tr h="13744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18.12.2024 - 18.12.2024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530289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359623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21 374,55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833393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21 374,55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92201"/>
                  </a:ext>
                </a:extLst>
              </a:tr>
              <a:tr h="13744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745231"/>
                  </a:ext>
                </a:extLst>
              </a:tr>
              <a:tr h="13744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18.12.2024 - 18.12.2024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65440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70070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8 362,26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66807"/>
                  </a:ext>
                </a:extLst>
              </a:tr>
              <a:tr h="1374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8 362,26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51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826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186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2024-12-19T06:39:17Z</dcterms:created>
  <dcterms:modified xsi:type="dcterms:W3CDTF">2024-12-19T06:43:15Z</dcterms:modified>
</cp:coreProperties>
</file>