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5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4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0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4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7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7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8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7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4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2484-F638-4F50-A735-F27058DE34B1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7ACBC-3902-48A5-8C14-FBE65AC75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7.12.2024&amp;date_to=17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455200"/>
              </p:ext>
            </p:extLst>
          </p:nvPr>
        </p:nvGraphicFramePr>
        <p:xfrm>
          <a:off x="1208600" y="850802"/>
          <a:ext cx="9660835" cy="4814126"/>
        </p:xfrm>
        <a:graphic>
          <a:graphicData uri="http://schemas.openxmlformats.org/drawingml/2006/table">
            <a:tbl>
              <a:tblPr/>
              <a:tblGrid>
                <a:gridCol w="1932167">
                  <a:extLst>
                    <a:ext uri="{9D8B030D-6E8A-4147-A177-3AD203B41FA5}">
                      <a16:colId xmlns:a16="http://schemas.microsoft.com/office/drawing/2014/main" val="2815850149"/>
                    </a:ext>
                  </a:extLst>
                </a:gridCol>
                <a:gridCol w="2918127">
                  <a:extLst>
                    <a:ext uri="{9D8B030D-6E8A-4147-A177-3AD203B41FA5}">
                      <a16:colId xmlns:a16="http://schemas.microsoft.com/office/drawing/2014/main" val="2708229624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1783430216"/>
                    </a:ext>
                  </a:extLst>
                </a:gridCol>
                <a:gridCol w="1486896">
                  <a:extLst>
                    <a:ext uri="{9D8B030D-6E8A-4147-A177-3AD203B41FA5}">
                      <a16:colId xmlns:a16="http://schemas.microsoft.com/office/drawing/2014/main" val="811861516"/>
                    </a:ext>
                  </a:extLst>
                </a:gridCol>
                <a:gridCol w="1932167">
                  <a:extLst>
                    <a:ext uri="{9D8B030D-6E8A-4147-A177-3AD203B41FA5}">
                      <a16:colId xmlns:a16="http://schemas.microsoft.com/office/drawing/2014/main" val="3262009166"/>
                    </a:ext>
                  </a:extLst>
                </a:gridCol>
              </a:tblGrid>
              <a:tr h="1461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28376"/>
                  </a:ext>
                </a:extLst>
              </a:tr>
              <a:tr h="2566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17.12.2024 - 17.12.2024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000379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149978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89 544,26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554111"/>
                  </a:ext>
                </a:extLst>
              </a:tr>
              <a:tr h="12568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40 624,70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52011"/>
                  </a:ext>
                </a:extLst>
              </a:tr>
              <a:tr h="1497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48 919,56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39879"/>
                  </a:ext>
                </a:extLst>
              </a:tr>
              <a:tr h="14618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786470"/>
                  </a:ext>
                </a:extLst>
              </a:tr>
              <a:tr h="14618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93717"/>
                  </a:ext>
                </a:extLst>
              </a:tr>
              <a:tr h="1461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396718"/>
                  </a:ext>
                </a:extLst>
              </a:tr>
              <a:tr h="2566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17.12.2024 - 17.12.2024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350618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3176"/>
                  </a:ext>
                </a:extLst>
              </a:tr>
              <a:tr h="1780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087518"/>
                  </a:ext>
                </a:extLst>
              </a:tr>
              <a:tr h="1461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650876"/>
                  </a:ext>
                </a:extLst>
              </a:tr>
              <a:tr h="2566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17.12.2024 - 17.12.2024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862940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582536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86 074,77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74046"/>
                  </a:ext>
                </a:extLst>
              </a:tr>
              <a:tr h="14954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37 155,21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70796"/>
                  </a:ext>
                </a:extLst>
              </a:tr>
              <a:tr h="1974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48 919,56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466323"/>
                  </a:ext>
                </a:extLst>
              </a:tr>
              <a:tr h="1461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859298"/>
                  </a:ext>
                </a:extLst>
              </a:tr>
              <a:tr h="1461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17.12.2024 - 17.12.2024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327772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48851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89278"/>
                  </a:ext>
                </a:extLst>
              </a:tr>
              <a:tr h="1461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326585"/>
                  </a:ext>
                </a:extLst>
              </a:tr>
              <a:tr h="1461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17.12.2024 - 17.12.2024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67537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22227"/>
                  </a:ext>
                </a:extLst>
              </a:tr>
              <a:tr h="15377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3 469,49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2528"/>
                  </a:ext>
                </a:extLst>
              </a:tr>
              <a:tr h="1461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3 469,49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722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5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175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2024-12-18T06:59:45Z</dcterms:created>
  <dcterms:modified xsi:type="dcterms:W3CDTF">2024-12-18T07:02:29Z</dcterms:modified>
</cp:coreProperties>
</file>