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2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3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7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8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5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3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2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9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5E01B-FCE5-4566-99F3-21528109D29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A6872-B095-4680-BD06-A105D30D5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9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6.12.2024&amp;date_to=16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01782"/>
              </p:ext>
            </p:extLst>
          </p:nvPr>
        </p:nvGraphicFramePr>
        <p:xfrm>
          <a:off x="1391477" y="890554"/>
          <a:ext cx="9446150" cy="5036781"/>
        </p:xfrm>
        <a:graphic>
          <a:graphicData uri="http://schemas.openxmlformats.org/drawingml/2006/table">
            <a:tbl>
              <a:tblPr/>
              <a:tblGrid>
                <a:gridCol w="1889230">
                  <a:extLst>
                    <a:ext uri="{9D8B030D-6E8A-4147-A177-3AD203B41FA5}">
                      <a16:colId xmlns:a16="http://schemas.microsoft.com/office/drawing/2014/main" val="1983606737"/>
                    </a:ext>
                  </a:extLst>
                </a:gridCol>
                <a:gridCol w="3223460">
                  <a:extLst>
                    <a:ext uri="{9D8B030D-6E8A-4147-A177-3AD203B41FA5}">
                      <a16:colId xmlns:a16="http://schemas.microsoft.com/office/drawing/2014/main" val="2336030073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1605152668"/>
                    </a:ext>
                  </a:extLst>
                </a:gridCol>
                <a:gridCol w="1219729">
                  <a:extLst>
                    <a:ext uri="{9D8B030D-6E8A-4147-A177-3AD203B41FA5}">
                      <a16:colId xmlns:a16="http://schemas.microsoft.com/office/drawing/2014/main" val="3060145501"/>
                    </a:ext>
                  </a:extLst>
                </a:gridCol>
                <a:gridCol w="1889230">
                  <a:extLst>
                    <a:ext uri="{9D8B030D-6E8A-4147-A177-3AD203B41FA5}">
                      <a16:colId xmlns:a16="http://schemas.microsoft.com/office/drawing/2014/main" val="2156358553"/>
                    </a:ext>
                  </a:extLst>
                </a:gridCol>
              </a:tblGrid>
              <a:tr h="1398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086598"/>
                  </a:ext>
                </a:extLst>
              </a:tr>
              <a:tr h="2468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16.12.2024 - 16.12.2024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475844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612218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18 600,52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719878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6 454,22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012635"/>
                  </a:ext>
                </a:extLst>
              </a:tr>
              <a:tr h="14172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21,19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52365"/>
                  </a:ext>
                </a:extLst>
              </a:tr>
              <a:tr h="957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12 125,11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43829"/>
                  </a:ext>
                </a:extLst>
              </a:tr>
              <a:tr h="13987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07348"/>
                  </a:ext>
                </a:extLst>
              </a:tr>
              <a:tr h="13987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51195"/>
                  </a:ext>
                </a:extLst>
              </a:tr>
              <a:tr h="1398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45245"/>
                  </a:ext>
                </a:extLst>
              </a:tr>
              <a:tr h="2468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16.12.2024 - 16.12.2024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088130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29650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14516"/>
                  </a:ext>
                </a:extLst>
              </a:tr>
              <a:tr h="1398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315491"/>
                  </a:ext>
                </a:extLst>
              </a:tr>
              <a:tr h="24689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16.12.2024 - 16.12.2024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011401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62303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13 624,95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525918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1 478,65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048"/>
                  </a:ext>
                </a:extLst>
              </a:tr>
              <a:tr h="13623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21,19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13819"/>
                  </a:ext>
                </a:extLst>
              </a:tr>
              <a:tr h="14593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12 125,11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62443"/>
                  </a:ext>
                </a:extLst>
              </a:tr>
              <a:tr h="1398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128179"/>
                  </a:ext>
                </a:extLst>
              </a:tr>
              <a:tr h="13987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16.12.2024 - 16.12.2024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760642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897997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4 975,57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587520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4 975,57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737838"/>
                  </a:ext>
                </a:extLst>
              </a:tr>
              <a:tr h="13987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724118"/>
                  </a:ext>
                </a:extLst>
              </a:tr>
              <a:tr h="13987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16.12.2024 - 16.12.2024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540621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514162"/>
                  </a:ext>
                </a:extLst>
              </a:tr>
              <a:tr h="13987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12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83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194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2024-12-17T06:51:37Z</dcterms:created>
  <dcterms:modified xsi:type="dcterms:W3CDTF">2024-12-17T06:55:06Z</dcterms:modified>
</cp:coreProperties>
</file>