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5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9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2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3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2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3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3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4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AFD26-A26E-4DBA-9118-3AA87826FC6C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ADFE-C0AF-4B6C-B354-CDAF60AF7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3.12.2024&amp;date_to=13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086315"/>
              </p:ext>
            </p:extLst>
          </p:nvPr>
        </p:nvGraphicFramePr>
        <p:xfrm>
          <a:off x="1025721" y="858739"/>
          <a:ext cx="9811908" cy="4929806"/>
        </p:xfrm>
        <a:graphic>
          <a:graphicData uri="http://schemas.openxmlformats.org/drawingml/2006/table">
            <a:tbl>
              <a:tblPr/>
              <a:tblGrid>
                <a:gridCol w="1962382">
                  <a:extLst>
                    <a:ext uri="{9D8B030D-6E8A-4147-A177-3AD203B41FA5}">
                      <a16:colId xmlns:a16="http://schemas.microsoft.com/office/drawing/2014/main" val="2825137682"/>
                    </a:ext>
                  </a:extLst>
                </a:gridCol>
                <a:gridCol w="4252877">
                  <a:extLst>
                    <a:ext uri="{9D8B030D-6E8A-4147-A177-3AD203B41FA5}">
                      <a16:colId xmlns:a16="http://schemas.microsoft.com/office/drawing/2014/main" val="3918131271"/>
                    </a:ext>
                  </a:extLst>
                </a:gridCol>
                <a:gridCol w="686203">
                  <a:extLst>
                    <a:ext uri="{9D8B030D-6E8A-4147-A177-3AD203B41FA5}">
                      <a16:colId xmlns:a16="http://schemas.microsoft.com/office/drawing/2014/main" val="119506178"/>
                    </a:ext>
                  </a:extLst>
                </a:gridCol>
                <a:gridCol w="948064">
                  <a:extLst>
                    <a:ext uri="{9D8B030D-6E8A-4147-A177-3AD203B41FA5}">
                      <a16:colId xmlns:a16="http://schemas.microsoft.com/office/drawing/2014/main" val="3035728600"/>
                    </a:ext>
                  </a:extLst>
                </a:gridCol>
                <a:gridCol w="1962382">
                  <a:extLst>
                    <a:ext uri="{9D8B030D-6E8A-4147-A177-3AD203B41FA5}">
                      <a16:colId xmlns:a16="http://schemas.microsoft.com/office/drawing/2014/main" val="373761748"/>
                    </a:ext>
                  </a:extLst>
                </a:gridCol>
              </a:tblGrid>
              <a:tr h="14389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19335"/>
                  </a:ext>
                </a:extLst>
              </a:tr>
              <a:tr h="14389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13.12.2024 - 13.12.2024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626822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120722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1 889 295,29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852879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6 362,13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59176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1 882 733,16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174053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200,00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484156"/>
                  </a:ext>
                </a:extLst>
              </a:tr>
              <a:tr h="14389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440695"/>
                  </a:ext>
                </a:extLst>
              </a:tr>
              <a:tr h="143893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492458"/>
                  </a:ext>
                </a:extLst>
              </a:tr>
              <a:tr h="14389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876462"/>
                  </a:ext>
                </a:extLst>
              </a:tr>
              <a:tr h="14389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13.12.2024 - 13.12.2024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835249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5000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0766"/>
                  </a:ext>
                </a:extLst>
              </a:tr>
              <a:tr h="14389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922084"/>
                  </a:ext>
                </a:extLst>
              </a:tr>
              <a:tr h="14389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13.12.2024 - 13.12.2024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60740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78363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11 692,80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31357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83502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8 492,80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845936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200,00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29251"/>
                  </a:ext>
                </a:extLst>
              </a:tr>
              <a:tr h="14389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317114"/>
                  </a:ext>
                </a:extLst>
              </a:tr>
              <a:tr h="14389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13.12.2024 - 13.12.2024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649891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96067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6 500,52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469648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6 500,52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337982"/>
                  </a:ext>
                </a:extLst>
              </a:tr>
              <a:tr h="14389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036737"/>
                  </a:ext>
                </a:extLst>
              </a:tr>
              <a:tr h="14389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13.12.2024 - 13.12.2024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912779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829529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1 871 101,97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132800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3 362,13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28603"/>
                  </a:ext>
                </a:extLst>
              </a:tr>
              <a:tr h="143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1 867 739,84 лв.</a:t>
                      </a: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866" marR="21866" marT="10933" marB="10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48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36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260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2024-12-16T06:46:00Z</dcterms:created>
  <dcterms:modified xsi:type="dcterms:W3CDTF">2024-12-16T06:49:32Z</dcterms:modified>
</cp:coreProperties>
</file>