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8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9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7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9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9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1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2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7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63310-1348-4CA8-898B-E5D04C249A4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51F2E-8AC4-46F3-BEC3-1F107019B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1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2.12.2024&amp;date_to=12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483157"/>
              </p:ext>
            </p:extLst>
          </p:nvPr>
        </p:nvGraphicFramePr>
        <p:xfrm>
          <a:off x="1129085" y="588379"/>
          <a:ext cx="9724445" cy="5843184"/>
        </p:xfrm>
        <a:graphic>
          <a:graphicData uri="http://schemas.openxmlformats.org/drawingml/2006/table">
            <a:tbl>
              <a:tblPr/>
              <a:tblGrid>
                <a:gridCol w="1944889">
                  <a:extLst>
                    <a:ext uri="{9D8B030D-6E8A-4147-A177-3AD203B41FA5}">
                      <a16:colId xmlns:a16="http://schemas.microsoft.com/office/drawing/2014/main" val="3864309785"/>
                    </a:ext>
                  </a:extLst>
                </a:gridCol>
                <a:gridCol w="4082200">
                  <a:extLst>
                    <a:ext uri="{9D8B030D-6E8A-4147-A177-3AD203B41FA5}">
                      <a16:colId xmlns:a16="http://schemas.microsoft.com/office/drawing/2014/main" val="3285744102"/>
                    </a:ext>
                  </a:extLst>
                </a:gridCol>
                <a:gridCol w="747423">
                  <a:extLst>
                    <a:ext uri="{9D8B030D-6E8A-4147-A177-3AD203B41FA5}">
                      <a16:colId xmlns:a16="http://schemas.microsoft.com/office/drawing/2014/main" val="338423148"/>
                    </a:ext>
                  </a:extLst>
                </a:gridCol>
                <a:gridCol w="1005044">
                  <a:extLst>
                    <a:ext uri="{9D8B030D-6E8A-4147-A177-3AD203B41FA5}">
                      <a16:colId xmlns:a16="http://schemas.microsoft.com/office/drawing/2014/main" val="2578567212"/>
                    </a:ext>
                  </a:extLst>
                </a:gridCol>
                <a:gridCol w="1944889">
                  <a:extLst>
                    <a:ext uri="{9D8B030D-6E8A-4147-A177-3AD203B41FA5}">
                      <a16:colId xmlns:a16="http://schemas.microsoft.com/office/drawing/2014/main" val="1788766923"/>
                    </a:ext>
                  </a:extLst>
                </a:gridCol>
              </a:tblGrid>
              <a:tr h="1152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598507"/>
                  </a:ext>
                </a:extLst>
              </a:tr>
              <a:tr h="11529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12.12.2024 - 12.12.2024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478894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276949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2 388 735,75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484210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29 763,34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385362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5 735,21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678823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195 542,01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656295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2 160 000,00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103817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979,22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369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647089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-3 284,03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531141"/>
                  </a:ext>
                </a:extLst>
              </a:tr>
              <a:tr h="11529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47370"/>
                  </a:ext>
                </a:extLst>
              </a:tr>
              <a:tr h="11529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18454"/>
                  </a:ext>
                </a:extLst>
              </a:tr>
              <a:tr h="1152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149587"/>
                  </a:ext>
                </a:extLst>
              </a:tr>
              <a:tr h="11529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12.12.2024 - 12.12.2024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372872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678584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-2 011 515,34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444186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-2 011 515,34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494329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71936"/>
                  </a:ext>
                </a:extLst>
              </a:tr>
              <a:tr h="11529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410454"/>
                  </a:ext>
                </a:extLst>
              </a:tr>
              <a:tr h="11529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12.12.2024 - 12.12.2024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996222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553330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4 183 442,28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636531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9 275,76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011947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5 735,21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691924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2 160 000,00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78867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200,00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817199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2 011 515,34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866763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-3 284,03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296253"/>
                  </a:ext>
                </a:extLst>
              </a:tr>
              <a:tr h="11529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12.12.2024 - 12.12.2024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128432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982865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96213"/>
                  </a:ext>
                </a:extLst>
              </a:tr>
              <a:tr h="11529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12.12.2024 - 12.12.2024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900049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576031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216 808,81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848861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20 487,58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183670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195 542,01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830630"/>
                  </a:ext>
                </a:extLst>
              </a:tr>
              <a:tr h="11529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779,22 лв.</a:t>
                      </a: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08" marR="16608" marT="8304" marB="83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707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102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388</Words>
  <Application>Microsoft Office PowerPoint</Application>
  <PresentationFormat>Widescreen</PresentationFormat>
  <Paragraphs>126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2024-12-13T07:02:55Z</dcterms:created>
  <dcterms:modified xsi:type="dcterms:W3CDTF">2024-12-13T07:07:50Z</dcterms:modified>
</cp:coreProperties>
</file>