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9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7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1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8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7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5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5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3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8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1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95BF5-D4DB-4238-A2A0-24B42E51D2D9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DAB3-0B63-48F2-9679-908F95840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7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1.12.2024&amp;date_to=11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21613"/>
              </p:ext>
            </p:extLst>
          </p:nvPr>
        </p:nvGraphicFramePr>
        <p:xfrm>
          <a:off x="1415332" y="628161"/>
          <a:ext cx="9589274" cy="4905941"/>
        </p:xfrm>
        <a:graphic>
          <a:graphicData uri="http://schemas.openxmlformats.org/drawingml/2006/table">
            <a:tbl>
              <a:tblPr/>
              <a:tblGrid>
                <a:gridCol w="1917855">
                  <a:extLst>
                    <a:ext uri="{9D8B030D-6E8A-4147-A177-3AD203B41FA5}">
                      <a16:colId xmlns:a16="http://schemas.microsoft.com/office/drawing/2014/main" val="4262478573"/>
                    </a:ext>
                  </a:extLst>
                </a:gridCol>
                <a:gridCol w="4223140">
                  <a:extLst>
                    <a:ext uri="{9D8B030D-6E8A-4147-A177-3AD203B41FA5}">
                      <a16:colId xmlns:a16="http://schemas.microsoft.com/office/drawing/2014/main" val="2430928265"/>
                    </a:ext>
                  </a:extLst>
                </a:gridCol>
                <a:gridCol w="626959">
                  <a:extLst>
                    <a:ext uri="{9D8B030D-6E8A-4147-A177-3AD203B41FA5}">
                      <a16:colId xmlns:a16="http://schemas.microsoft.com/office/drawing/2014/main" val="1444469457"/>
                    </a:ext>
                  </a:extLst>
                </a:gridCol>
                <a:gridCol w="903465">
                  <a:extLst>
                    <a:ext uri="{9D8B030D-6E8A-4147-A177-3AD203B41FA5}">
                      <a16:colId xmlns:a16="http://schemas.microsoft.com/office/drawing/2014/main" val="439349324"/>
                    </a:ext>
                  </a:extLst>
                </a:gridCol>
                <a:gridCol w="1917855">
                  <a:extLst>
                    <a:ext uri="{9D8B030D-6E8A-4147-A177-3AD203B41FA5}">
                      <a16:colId xmlns:a16="http://schemas.microsoft.com/office/drawing/2014/main" val="1589982244"/>
                    </a:ext>
                  </a:extLst>
                </a:gridCol>
              </a:tblGrid>
              <a:tr h="1626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373084"/>
                  </a:ext>
                </a:extLst>
              </a:tr>
              <a:tr h="22579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11.12.2024 - 11.12.2024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464501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744286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2 110 212,77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180548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53 483,83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95927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45 213,60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75831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2 011 515,34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708996"/>
                  </a:ext>
                </a:extLst>
              </a:tr>
              <a:tr h="16263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424760"/>
                  </a:ext>
                </a:extLst>
              </a:tr>
              <a:tr h="16263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72583"/>
                  </a:ext>
                </a:extLst>
              </a:tr>
              <a:tr h="1626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226344"/>
                  </a:ext>
                </a:extLst>
              </a:tr>
              <a:tr h="22579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11.12.2024 - 11.12.2024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81920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6203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2 011 515,34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975537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2 011 515,34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109747"/>
                  </a:ext>
                </a:extLst>
              </a:tr>
              <a:tr h="16263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176876"/>
                  </a:ext>
                </a:extLst>
              </a:tr>
              <a:tr h="22579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11.12.2024 - 11.12.2024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018050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59284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65 299,94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051466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20 086,34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411934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45 213,60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455491"/>
                  </a:ext>
                </a:extLst>
              </a:tr>
              <a:tr h="16263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988406"/>
                  </a:ext>
                </a:extLst>
              </a:tr>
              <a:tr h="16263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11.12.2024 - 11.12.2024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307970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549829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33 397,49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947885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33 397,49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646518"/>
                  </a:ext>
                </a:extLst>
              </a:tr>
              <a:tr h="16263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501693"/>
                  </a:ext>
                </a:extLst>
              </a:tr>
              <a:tr h="16263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</a:t>
                      </a:r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bg-BG" sz="9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11.12.2024 - 11.12.2024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901756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73926"/>
                  </a:ext>
                </a:extLst>
              </a:tr>
              <a:tr h="162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564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225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2024-12-12T06:51:25Z</dcterms:created>
  <dcterms:modified xsi:type="dcterms:W3CDTF">2024-12-12T06:57:01Z</dcterms:modified>
</cp:coreProperties>
</file>