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7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5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5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6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4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2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7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2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6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968E7-49F2-4D0E-A693-1030F8243E91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15A6-D064-44C7-B519-A8B0AB19F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3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12.2024&amp;date_to=10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843540"/>
              </p:ext>
            </p:extLst>
          </p:nvPr>
        </p:nvGraphicFramePr>
        <p:xfrm>
          <a:off x="1335820" y="866690"/>
          <a:ext cx="9462051" cy="5139866"/>
        </p:xfrm>
        <a:graphic>
          <a:graphicData uri="http://schemas.openxmlformats.org/drawingml/2006/table">
            <a:tbl>
              <a:tblPr/>
              <a:tblGrid>
                <a:gridCol w="1892410">
                  <a:extLst>
                    <a:ext uri="{9D8B030D-6E8A-4147-A177-3AD203B41FA5}">
                      <a16:colId xmlns:a16="http://schemas.microsoft.com/office/drawing/2014/main" val="2629760669"/>
                    </a:ext>
                  </a:extLst>
                </a:gridCol>
                <a:gridCol w="4081202">
                  <a:extLst>
                    <a:ext uri="{9D8B030D-6E8A-4147-A177-3AD203B41FA5}">
                      <a16:colId xmlns:a16="http://schemas.microsoft.com/office/drawing/2014/main" val="694093580"/>
                    </a:ext>
                  </a:extLst>
                </a:gridCol>
                <a:gridCol w="746364">
                  <a:extLst>
                    <a:ext uri="{9D8B030D-6E8A-4147-A177-3AD203B41FA5}">
                      <a16:colId xmlns:a16="http://schemas.microsoft.com/office/drawing/2014/main" val="2431902474"/>
                    </a:ext>
                  </a:extLst>
                </a:gridCol>
                <a:gridCol w="849665">
                  <a:extLst>
                    <a:ext uri="{9D8B030D-6E8A-4147-A177-3AD203B41FA5}">
                      <a16:colId xmlns:a16="http://schemas.microsoft.com/office/drawing/2014/main" val="4058590674"/>
                    </a:ext>
                  </a:extLst>
                </a:gridCol>
                <a:gridCol w="1892410">
                  <a:extLst>
                    <a:ext uri="{9D8B030D-6E8A-4147-A177-3AD203B41FA5}">
                      <a16:colId xmlns:a16="http://schemas.microsoft.com/office/drawing/2014/main" val="3994620422"/>
                    </a:ext>
                  </a:extLst>
                </a:gridCol>
              </a:tblGrid>
              <a:tr h="1178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17398"/>
                  </a:ext>
                </a:extLst>
              </a:tr>
              <a:tr h="2071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10.12.2024 - 10.12.2024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421735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787567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67 400,51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25647"/>
                  </a:ext>
                </a:extLst>
              </a:tr>
              <a:tr h="17508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3 867,50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004736"/>
                  </a:ext>
                </a:extLst>
              </a:tr>
              <a:tr h="1229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53 419,53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713797"/>
                  </a:ext>
                </a:extLst>
              </a:tr>
              <a:tr h="10459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10 113,48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871413"/>
                  </a:ext>
                </a:extLst>
              </a:tr>
              <a:tr h="11785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440029"/>
                  </a:ext>
                </a:extLst>
              </a:tr>
              <a:tr h="11785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284183"/>
                  </a:ext>
                </a:extLst>
              </a:tr>
              <a:tr h="1178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233176"/>
                  </a:ext>
                </a:extLst>
              </a:tr>
              <a:tr h="2071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10.12.2024 - 10.12.2024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903712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836901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979131"/>
                  </a:ext>
                </a:extLst>
              </a:tr>
              <a:tr h="11785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55757"/>
                  </a:ext>
                </a:extLst>
              </a:tr>
              <a:tr h="2071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10.12.2024 - 10.12.2024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789728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756540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55 327,24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75772"/>
                  </a:ext>
                </a:extLst>
              </a:tr>
              <a:tr h="22479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3 867,50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080727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41 346,26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705595"/>
                  </a:ext>
                </a:extLst>
              </a:tr>
              <a:tr h="20719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10 113,48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48295"/>
                  </a:ext>
                </a:extLst>
              </a:tr>
              <a:tr h="11785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16784"/>
                  </a:ext>
                </a:extLst>
              </a:tr>
              <a:tr h="1178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10.12.2024 - 10.12.2024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96111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87996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12 073,27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03735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12 073,27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82470"/>
                  </a:ext>
                </a:extLst>
              </a:tr>
              <a:tr h="11785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457127"/>
                  </a:ext>
                </a:extLst>
              </a:tr>
              <a:tr h="1178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10.12.2024 - 10.12.2024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055019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13915"/>
                  </a:ext>
                </a:extLst>
              </a:tr>
              <a:tr h="1178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79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10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218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2024-12-11T07:03:06Z</dcterms:created>
  <dcterms:modified xsi:type="dcterms:W3CDTF">2024-12-11T07:06:07Z</dcterms:modified>
</cp:coreProperties>
</file>