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C37-3CA0-4AC4-8084-229BA45B136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ED20-074A-49D9-9A64-809E0114E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92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C37-3CA0-4AC4-8084-229BA45B136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ED20-074A-49D9-9A64-809E0114E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C37-3CA0-4AC4-8084-229BA45B136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ED20-074A-49D9-9A64-809E0114E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90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C37-3CA0-4AC4-8084-229BA45B136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ED20-074A-49D9-9A64-809E0114E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2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C37-3CA0-4AC4-8084-229BA45B136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ED20-074A-49D9-9A64-809E0114E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1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C37-3CA0-4AC4-8084-229BA45B136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ED20-074A-49D9-9A64-809E0114E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3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C37-3CA0-4AC4-8084-229BA45B136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ED20-074A-49D9-9A64-809E0114E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79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C37-3CA0-4AC4-8084-229BA45B136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ED20-074A-49D9-9A64-809E0114E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80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C37-3CA0-4AC4-8084-229BA45B136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ED20-074A-49D9-9A64-809E0114E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4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C37-3CA0-4AC4-8084-229BA45B136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ED20-074A-49D9-9A64-809E0114E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4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C37-3CA0-4AC4-8084-229BA45B136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ED20-074A-49D9-9A64-809E0114E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30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D5C37-3CA0-4AC4-8084-229BA45B136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AED20-074A-49D9-9A64-809E0114E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1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9.12.2024&amp;date_to=09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289527"/>
              </p:ext>
            </p:extLst>
          </p:nvPr>
        </p:nvGraphicFramePr>
        <p:xfrm>
          <a:off x="1383527" y="500940"/>
          <a:ext cx="9430245" cy="5457330"/>
        </p:xfrm>
        <a:graphic>
          <a:graphicData uri="http://schemas.openxmlformats.org/drawingml/2006/table">
            <a:tbl>
              <a:tblPr/>
              <a:tblGrid>
                <a:gridCol w="1886049">
                  <a:extLst>
                    <a:ext uri="{9D8B030D-6E8A-4147-A177-3AD203B41FA5}">
                      <a16:colId xmlns:a16="http://schemas.microsoft.com/office/drawing/2014/main" val="41132191"/>
                    </a:ext>
                  </a:extLst>
                </a:gridCol>
                <a:gridCol w="3772098">
                  <a:extLst>
                    <a:ext uri="{9D8B030D-6E8A-4147-A177-3AD203B41FA5}">
                      <a16:colId xmlns:a16="http://schemas.microsoft.com/office/drawing/2014/main" val="1099168048"/>
                    </a:ext>
                  </a:extLst>
                </a:gridCol>
                <a:gridCol w="989143">
                  <a:extLst>
                    <a:ext uri="{9D8B030D-6E8A-4147-A177-3AD203B41FA5}">
                      <a16:colId xmlns:a16="http://schemas.microsoft.com/office/drawing/2014/main" val="1823646487"/>
                    </a:ext>
                  </a:extLst>
                </a:gridCol>
                <a:gridCol w="896906">
                  <a:extLst>
                    <a:ext uri="{9D8B030D-6E8A-4147-A177-3AD203B41FA5}">
                      <a16:colId xmlns:a16="http://schemas.microsoft.com/office/drawing/2014/main" val="990031161"/>
                    </a:ext>
                  </a:extLst>
                </a:gridCol>
                <a:gridCol w="1886049">
                  <a:extLst>
                    <a:ext uri="{9D8B030D-6E8A-4147-A177-3AD203B41FA5}">
                      <a16:colId xmlns:a16="http://schemas.microsoft.com/office/drawing/2014/main" val="3292964569"/>
                    </a:ext>
                  </a:extLst>
                </a:gridCol>
              </a:tblGrid>
              <a:tr h="16355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362291"/>
                  </a:ext>
                </a:extLst>
              </a:tr>
              <a:tr h="20896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09.12.2024 - 09.12.2024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9068435"/>
                  </a:ext>
                </a:extLst>
              </a:tr>
              <a:tr h="16355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816571"/>
                  </a:ext>
                </a:extLst>
              </a:tr>
              <a:tr h="16355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66 730,18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393910"/>
                  </a:ext>
                </a:extLst>
              </a:tr>
              <a:tr h="30422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51 483,27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169477"/>
                  </a:ext>
                </a:extLst>
              </a:tr>
              <a:tr h="16355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13 499,17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720172"/>
                  </a:ext>
                </a:extLst>
              </a:tr>
              <a:tr h="15251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1 747,74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064476"/>
                  </a:ext>
                </a:extLst>
              </a:tr>
              <a:tr h="16355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646505"/>
                  </a:ext>
                </a:extLst>
              </a:tr>
              <a:tr h="16355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691619"/>
                  </a:ext>
                </a:extLst>
              </a:tr>
              <a:tr h="16355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231371"/>
                  </a:ext>
                </a:extLst>
              </a:tr>
              <a:tr h="20896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09.12.2024 - 09.12.2024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543529"/>
                  </a:ext>
                </a:extLst>
              </a:tr>
              <a:tr h="16355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862207"/>
                  </a:ext>
                </a:extLst>
              </a:tr>
              <a:tr h="16355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693542"/>
                  </a:ext>
                </a:extLst>
              </a:tr>
              <a:tr h="16355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320108"/>
                  </a:ext>
                </a:extLst>
              </a:tr>
              <a:tr h="20896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09.12.2024 - 09.12.2024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871417"/>
                  </a:ext>
                </a:extLst>
              </a:tr>
              <a:tr h="16355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268161"/>
                  </a:ext>
                </a:extLst>
              </a:tr>
              <a:tr h="16355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52 108,31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175163"/>
                  </a:ext>
                </a:extLst>
              </a:tr>
              <a:tr h="30422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49 795,00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4670"/>
                  </a:ext>
                </a:extLst>
              </a:tr>
              <a:tr h="16355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565,57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794269"/>
                  </a:ext>
                </a:extLst>
              </a:tr>
              <a:tr h="16355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1 747,74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527917"/>
                  </a:ext>
                </a:extLst>
              </a:tr>
              <a:tr h="16355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670779"/>
                  </a:ext>
                </a:extLst>
              </a:tr>
              <a:tr h="16355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09.12.2024 - 09.12.2024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256731"/>
                  </a:ext>
                </a:extLst>
              </a:tr>
              <a:tr h="16355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728950"/>
                  </a:ext>
                </a:extLst>
              </a:tr>
              <a:tr h="16355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714217"/>
                  </a:ext>
                </a:extLst>
              </a:tr>
              <a:tr h="16355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253503"/>
                  </a:ext>
                </a:extLst>
              </a:tr>
              <a:tr h="16355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09.12.2024 - 09.12.2024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730721"/>
                  </a:ext>
                </a:extLst>
              </a:tr>
              <a:tr h="16355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316525"/>
                  </a:ext>
                </a:extLst>
              </a:tr>
              <a:tr h="16355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14 621,87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49761"/>
                  </a:ext>
                </a:extLst>
              </a:tr>
              <a:tr h="30079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1 688,27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673844"/>
                  </a:ext>
                </a:extLst>
              </a:tr>
              <a:tr h="16355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12 933,60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045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789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241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2024-12-10T06:41:05Z</dcterms:created>
  <dcterms:modified xsi:type="dcterms:W3CDTF">2024-12-10T06:44:29Z</dcterms:modified>
</cp:coreProperties>
</file>