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AC33D-C71B-428A-9E5E-C6A3C7A221AF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14F1F-D069-4366-A779-806192F31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166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AC33D-C71B-428A-9E5E-C6A3C7A221AF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14F1F-D069-4366-A779-806192F31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299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AC33D-C71B-428A-9E5E-C6A3C7A221AF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14F1F-D069-4366-A779-806192F31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754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AC33D-C71B-428A-9E5E-C6A3C7A221AF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14F1F-D069-4366-A779-806192F31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256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AC33D-C71B-428A-9E5E-C6A3C7A221AF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14F1F-D069-4366-A779-806192F31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352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AC33D-C71B-428A-9E5E-C6A3C7A221AF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14F1F-D069-4366-A779-806192F31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352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AC33D-C71B-428A-9E5E-C6A3C7A221AF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14F1F-D069-4366-A779-806192F31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962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AC33D-C71B-428A-9E5E-C6A3C7A221AF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14F1F-D069-4366-A779-806192F31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1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AC33D-C71B-428A-9E5E-C6A3C7A221AF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14F1F-D069-4366-A779-806192F31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218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AC33D-C71B-428A-9E5E-C6A3C7A221AF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14F1F-D069-4366-A779-806192F31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394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AC33D-C71B-428A-9E5E-C6A3C7A221AF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14F1F-D069-4366-A779-806192F31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676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AC33D-C71B-428A-9E5E-C6A3C7A221AF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14F1F-D069-4366-A779-806192F31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906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06.12.2024&amp;date_to=06.12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2415483"/>
              </p:ext>
            </p:extLst>
          </p:nvPr>
        </p:nvGraphicFramePr>
        <p:xfrm>
          <a:off x="1407382" y="683804"/>
          <a:ext cx="9334830" cy="5299463"/>
        </p:xfrm>
        <a:graphic>
          <a:graphicData uri="http://schemas.openxmlformats.org/drawingml/2006/table">
            <a:tbl>
              <a:tblPr/>
              <a:tblGrid>
                <a:gridCol w="1866966">
                  <a:extLst>
                    <a:ext uri="{9D8B030D-6E8A-4147-A177-3AD203B41FA5}">
                      <a16:colId xmlns:a16="http://schemas.microsoft.com/office/drawing/2014/main" val="149909252"/>
                    </a:ext>
                  </a:extLst>
                </a:gridCol>
                <a:gridCol w="3357040">
                  <a:extLst>
                    <a:ext uri="{9D8B030D-6E8A-4147-A177-3AD203B41FA5}">
                      <a16:colId xmlns:a16="http://schemas.microsoft.com/office/drawing/2014/main" val="1366842829"/>
                    </a:ext>
                  </a:extLst>
                </a:gridCol>
                <a:gridCol w="1121134">
                  <a:extLst>
                    <a:ext uri="{9D8B030D-6E8A-4147-A177-3AD203B41FA5}">
                      <a16:colId xmlns:a16="http://schemas.microsoft.com/office/drawing/2014/main" val="1349111310"/>
                    </a:ext>
                  </a:extLst>
                </a:gridCol>
                <a:gridCol w="1122724">
                  <a:extLst>
                    <a:ext uri="{9D8B030D-6E8A-4147-A177-3AD203B41FA5}">
                      <a16:colId xmlns:a16="http://schemas.microsoft.com/office/drawing/2014/main" val="1403561193"/>
                    </a:ext>
                  </a:extLst>
                </a:gridCol>
                <a:gridCol w="1866966">
                  <a:extLst>
                    <a:ext uri="{9D8B030D-6E8A-4147-A177-3AD203B41FA5}">
                      <a16:colId xmlns:a16="http://schemas.microsoft.com/office/drawing/2014/main" val="3158511788"/>
                    </a:ext>
                  </a:extLst>
                </a:gridCol>
              </a:tblGrid>
              <a:tr h="14788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0604426"/>
                  </a:ext>
                </a:extLst>
              </a:tr>
              <a:tr h="26033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06.12.2024 - 06.12.2024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2091908"/>
                  </a:ext>
                </a:extLst>
              </a:tr>
              <a:tr h="147888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8561418"/>
                  </a:ext>
                </a:extLst>
              </a:tr>
              <a:tr h="14788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80 329,15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680266"/>
                  </a:ext>
                </a:extLst>
              </a:tr>
              <a:tr h="14819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31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76 665,92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008032"/>
                  </a:ext>
                </a:extLst>
              </a:tr>
              <a:tr h="14124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3 663,23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993385"/>
                  </a:ext>
                </a:extLst>
              </a:tr>
              <a:tr h="147888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0794183"/>
                  </a:ext>
                </a:extLst>
              </a:tr>
              <a:tr h="147888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6671214"/>
                  </a:ext>
                </a:extLst>
              </a:tr>
              <a:tr h="14788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2537128"/>
                  </a:ext>
                </a:extLst>
              </a:tr>
              <a:tr h="26033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06.12.2024 - 06.12.2024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186455"/>
                  </a:ext>
                </a:extLst>
              </a:tr>
              <a:tr h="147888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824785"/>
                  </a:ext>
                </a:extLst>
              </a:tr>
              <a:tr h="14788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769718"/>
                  </a:ext>
                </a:extLst>
              </a:tr>
              <a:tr h="147888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7108998"/>
                  </a:ext>
                </a:extLst>
              </a:tr>
              <a:tr h="26033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06.12.2024 - 06.12.2024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2464091"/>
                  </a:ext>
                </a:extLst>
              </a:tr>
              <a:tr h="147888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0209617"/>
                  </a:ext>
                </a:extLst>
              </a:tr>
              <a:tr h="14788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19 227,18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758020"/>
                  </a:ext>
                </a:extLst>
              </a:tr>
              <a:tr h="14788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15 563,95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443554"/>
                  </a:ext>
                </a:extLst>
              </a:tr>
              <a:tr h="20307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3 663,23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1364541"/>
                  </a:ext>
                </a:extLst>
              </a:tr>
              <a:tr h="147888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2722663"/>
                  </a:ext>
                </a:extLst>
              </a:tr>
              <a:tr h="147888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0388068"/>
                  </a:ext>
                </a:extLst>
              </a:tr>
              <a:tr h="147888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6673447"/>
                  </a:ext>
                </a:extLst>
              </a:tr>
              <a:tr h="147888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06.12.2024 - 06.12.2024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3129943"/>
                  </a:ext>
                </a:extLst>
              </a:tr>
              <a:tr h="14788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0983887"/>
                  </a:ext>
                </a:extLst>
              </a:tr>
              <a:tr h="14788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16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31 037,99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350231"/>
                  </a:ext>
                </a:extLst>
              </a:tr>
              <a:tr h="14788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16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31 037,99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6012471"/>
                  </a:ext>
                </a:extLst>
              </a:tr>
              <a:tr h="147888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878244"/>
                  </a:ext>
                </a:extLst>
              </a:tr>
              <a:tr h="147888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06.12.2024 - 06.12.2024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9717781"/>
                  </a:ext>
                </a:extLst>
              </a:tr>
              <a:tr h="14788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274852"/>
                  </a:ext>
                </a:extLst>
              </a:tr>
              <a:tr h="14788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30 063,98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1962787"/>
                  </a:ext>
                </a:extLst>
              </a:tr>
              <a:tr h="14788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30 063,98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60736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583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194</Words>
  <Application>Microsoft Office PowerPoint</Application>
  <PresentationFormat>Widescreen</PresentationFormat>
  <Paragraphs>80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2024-12-09T06:43:55Z</dcterms:created>
  <dcterms:modified xsi:type="dcterms:W3CDTF">2024-12-09T06:47:55Z</dcterms:modified>
</cp:coreProperties>
</file>