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0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5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1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1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3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7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3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1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3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3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695C-EDD0-4379-878F-6DD715E7786C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204F1-174E-454C-9D81-7078E393E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5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5.12.2024&amp;date_to=05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24452"/>
              </p:ext>
            </p:extLst>
          </p:nvPr>
        </p:nvGraphicFramePr>
        <p:xfrm>
          <a:off x="1256306" y="970069"/>
          <a:ext cx="9708545" cy="5200140"/>
        </p:xfrm>
        <a:graphic>
          <a:graphicData uri="http://schemas.openxmlformats.org/drawingml/2006/table">
            <a:tbl>
              <a:tblPr/>
              <a:tblGrid>
                <a:gridCol w="1941709">
                  <a:extLst>
                    <a:ext uri="{9D8B030D-6E8A-4147-A177-3AD203B41FA5}">
                      <a16:colId xmlns:a16="http://schemas.microsoft.com/office/drawing/2014/main" val="2838634109"/>
                    </a:ext>
                  </a:extLst>
                </a:gridCol>
                <a:gridCol w="3883418">
                  <a:extLst>
                    <a:ext uri="{9D8B030D-6E8A-4147-A177-3AD203B41FA5}">
                      <a16:colId xmlns:a16="http://schemas.microsoft.com/office/drawing/2014/main" val="809437977"/>
                    </a:ext>
                  </a:extLst>
                </a:gridCol>
                <a:gridCol w="639284">
                  <a:extLst>
                    <a:ext uri="{9D8B030D-6E8A-4147-A177-3AD203B41FA5}">
                      <a16:colId xmlns:a16="http://schemas.microsoft.com/office/drawing/2014/main" val="3756348447"/>
                    </a:ext>
                  </a:extLst>
                </a:gridCol>
                <a:gridCol w="1302425">
                  <a:extLst>
                    <a:ext uri="{9D8B030D-6E8A-4147-A177-3AD203B41FA5}">
                      <a16:colId xmlns:a16="http://schemas.microsoft.com/office/drawing/2014/main" val="3757465721"/>
                    </a:ext>
                  </a:extLst>
                </a:gridCol>
                <a:gridCol w="1941709">
                  <a:extLst>
                    <a:ext uri="{9D8B030D-6E8A-4147-A177-3AD203B41FA5}">
                      <a16:colId xmlns:a16="http://schemas.microsoft.com/office/drawing/2014/main" val="828052395"/>
                    </a:ext>
                  </a:extLst>
                </a:gridCol>
              </a:tblGrid>
              <a:tr h="1666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335382"/>
                  </a:ext>
                </a:extLst>
              </a:tr>
              <a:tr h="2453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05.12.2024 - 05.12.2024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86017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54732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17 620,17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99481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15 361,80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771789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1 630,00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031400"/>
                  </a:ext>
                </a:extLst>
              </a:tr>
              <a:tr h="24535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628,37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32516"/>
                  </a:ext>
                </a:extLst>
              </a:tr>
              <a:tr h="16663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222962"/>
                  </a:ext>
                </a:extLst>
              </a:tr>
              <a:tr h="16663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8525"/>
                  </a:ext>
                </a:extLst>
              </a:tr>
              <a:tr h="1666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283561"/>
                  </a:ext>
                </a:extLst>
              </a:tr>
              <a:tr h="2453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05.12.2024 - 05.12.2024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961608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492885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84316"/>
                  </a:ext>
                </a:extLst>
              </a:tr>
              <a:tr h="16663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17391"/>
                  </a:ext>
                </a:extLst>
              </a:tr>
              <a:tr h="2453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05.12.2024 - 05.12.2024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880187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088690"/>
                  </a:ext>
                </a:extLst>
              </a:tr>
              <a:tr h="21845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4 711,99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919039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2 453,62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910519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1 630,00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183093"/>
                  </a:ext>
                </a:extLst>
              </a:tr>
              <a:tr h="16760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628,37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688809"/>
                  </a:ext>
                </a:extLst>
              </a:tr>
              <a:tr h="16663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1738557"/>
                  </a:ext>
                </a:extLst>
              </a:tr>
              <a:tr h="16663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05.12.2024 - 05.12.2024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076928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86233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631226"/>
                  </a:ext>
                </a:extLst>
              </a:tr>
              <a:tr h="16663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08446"/>
                  </a:ext>
                </a:extLst>
              </a:tr>
              <a:tr h="16663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05.12.2024 - 05.12.2024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629643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41058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12 908,18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020975"/>
                  </a:ext>
                </a:extLst>
              </a:tr>
              <a:tr h="16663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12 908,18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109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197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2024-12-06T07:23:03Z</dcterms:created>
  <dcterms:modified xsi:type="dcterms:W3CDTF">2024-12-06T07:25:45Z</dcterms:modified>
</cp:coreProperties>
</file>