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1039-34F5-4632-BADC-9FEDA572214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B6958-4333-4BEA-B5DB-3F765D18B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961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1039-34F5-4632-BADC-9FEDA572214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B6958-4333-4BEA-B5DB-3F765D18B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50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1039-34F5-4632-BADC-9FEDA572214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B6958-4333-4BEA-B5DB-3F765D18B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68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1039-34F5-4632-BADC-9FEDA572214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B6958-4333-4BEA-B5DB-3F765D18B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980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1039-34F5-4632-BADC-9FEDA572214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B6958-4333-4BEA-B5DB-3F765D18B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66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1039-34F5-4632-BADC-9FEDA572214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B6958-4333-4BEA-B5DB-3F765D18B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80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1039-34F5-4632-BADC-9FEDA572214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B6958-4333-4BEA-B5DB-3F765D18B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12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1039-34F5-4632-BADC-9FEDA572214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B6958-4333-4BEA-B5DB-3F765D18B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006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1039-34F5-4632-BADC-9FEDA572214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B6958-4333-4BEA-B5DB-3F765D18B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06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1039-34F5-4632-BADC-9FEDA572214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B6958-4333-4BEA-B5DB-3F765D18B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380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1039-34F5-4632-BADC-9FEDA572214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B6958-4333-4BEA-B5DB-3F765D18B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0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F1039-34F5-4632-BADC-9FEDA572214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B6958-4333-4BEA-B5DB-3F765D18B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05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4.12.2024&amp;date_to=04.12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837405"/>
              </p:ext>
            </p:extLst>
          </p:nvPr>
        </p:nvGraphicFramePr>
        <p:xfrm>
          <a:off x="1423284" y="771270"/>
          <a:ext cx="9398440" cy="4595859"/>
        </p:xfrm>
        <a:graphic>
          <a:graphicData uri="http://schemas.openxmlformats.org/drawingml/2006/table">
            <a:tbl>
              <a:tblPr/>
              <a:tblGrid>
                <a:gridCol w="1879688">
                  <a:extLst>
                    <a:ext uri="{9D8B030D-6E8A-4147-A177-3AD203B41FA5}">
                      <a16:colId xmlns:a16="http://schemas.microsoft.com/office/drawing/2014/main" val="4188714036"/>
                    </a:ext>
                  </a:extLst>
                </a:gridCol>
                <a:gridCol w="3559004">
                  <a:extLst>
                    <a:ext uri="{9D8B030D-6E8A-4147-A177-3AD203B41FA5}">
                      <a16:colId xmlns:a16="http://schemas.microsoft.com/office/drawing/2014/main" val="712488225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110587365"/>
                    </a:ext>
                  </a:extLst>
                </a:gridCol>
                <a:gridCol w="1237222">
                  <a:extLst>
                    <a:ext uri="{9D8B030D-6E8A-4147-A177-3AD203B41FA5}">
                      <a16:colId xmlns:a16="http://schemas.microsoft.com/office/drawing/2014/main" val="1963574914"/>
                    </a:ext>
                  </a:extLst>
                </a:gridCol>
                <a:gridCol w="1879688">
                  <a:extLst>
                    <a:ext uri="{9D8B030D-6E8A-4147-A177-3AD203B41FA5}">
                      <a16:colId xmlns:a16="http://schemas.microsoft.com/office/drawing/2014/main" val="3314385213"/>
                    </a:ext>
                  </a:extLst>
                </a:gridCol>
              </a:tblGrid>
              <a:tr h="17501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643301"/>
                  </a:ext>
                </a:extLst>
              </a:tr>
              <a:tr h="30686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04.12.2024 - 04.12.2024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092687"/>
                  </a:ext>
                </a:extLst>
              </a:tr>
              <a:tr h="17501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186392"/>
                  </a:ext>
                </a:extLst>
              </a:tr>
              <a:tr h="17501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6 948,96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431064"/>
                  </a:ext>
                </a:extLst>
              </a:tr>
              <a:tr h="17501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6 948,96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018393"/>
                  </a:ext>
                </a:extLst>
              </a:tr>
              <a:tr h="175013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090454"/>
                  </a:ext>
                </a:extLst>
              </a:tr>
              <a:tr h="175013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392872"/>
                  </a:ext>
                </a:extLst>
              </a:tr>
              <a:tr h="17501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444644"/>
                  </a:ext>
                </a:extLst>
              </a:tr>
              <a:tr h="30686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04.12.2024 - 04.12.2024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000316"/>
                  </a:ext>
                </a:extLst>
              </a:tr>
              <a:tr h="17501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660209"/>
                  </a:ext>
                </a:extLst>
              </a:tr>
              <a:tr h="17501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103172"/>
                  </a:ext>
                </a:extLst>
              </a:tr>
              <a:tr h="17501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0186721"/>
                  </a:ext>
                </a:extLst>
              </a:tr>
              <a:tr h="30686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04.12.2024 - 04.12.2024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6879"/>
                  </a:ext>
                </a:extLst>
              </a:tr>
              <a:tr h="17501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905718"/>
                  </a:ext>
                </a:extLst>
              </a:tr>
              <a:tr h="17501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6 948,96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322491"/>
                  </a:ext>
                </a:extLst>
              </a:tr>
              <a:tr h="17501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6 948,96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579726"/>
                  </a:ext>
                </a:extLst>
              </a:tr>
              <a:tr h="17501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916558"/>
                  </a:ext>
                </a:extLst>
              </a:tr>
              <a:tr h="17501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04.12.2024 - 04.12.2024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64949"/>
                  </a:ext>
                </a:extLst>
              </a:tr>
              <a:tr h="17501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960308"/>
                  </a:ext>
                </a:extLst>
              </a:tr>
              <a:tr h="17501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34319"/>
                  </a:ext>
                </a:extLst>
              </a:tr>
              <a:tr h="17501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185748"/>
                  </a:ext>
                </a:extLst>
              </a:tr>
              <a:tr h="17501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04.12.2024 - 04.12.2024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978609"/>
                  </a:ext>
                </a:extLst>
              </a:tr>
              <a:tr h="17501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102377"/>
                  </a:ext>
                </a:extLst>
              </a:tr>
              <a:tr h="17501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169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3637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138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2024-12-05T07:22:35Z</dcterms:created>
  <dcterms:modified xsi:type="dcterms:W3CDTF">2024-12-05T07:24:51Z</dcterms:modified>
</cp:coreProperties>
</file>