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2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0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9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8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2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3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8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7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4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8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CE1E9-4B9F-4E38-A132-D2703DF20AF6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529B6-CAB7-4897-A439-A2D2276C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3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2.12.2024&amp;date_to=02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6223"/>
              </p:ext>
            </p:extLst>
          </p:nvPr>
        </p:nvGraphicFramePr>
        <p:xfrm>
          <a:off x="946207" y="683803"/>
          <a:ext cx="9819860" cy="4974726"/>
        </p:xfrm>
        <a:graphic>
          <a:graphicData uri="http://schemas.openxmlformats.org/drawingml/2006/table">
            <a:tbl>
              <a:tblPr/>
              <a:tblGrid>
                <a:gridCol w="1963972">
                  <a:extLst>
                    <a:ext uri="{9D8B030D-6E8A-4147-A177-3AD203B41FA5}">
                      <a16:colId xmlns:a16="http://schemas.microsoft.com/office/drawing/2014/main" val="1498001076"/>
                    </a:ext>
                  </a:extLst>
                </a:gridCol>
                <a:gridCol w="3681452">
                  <a:extLst>
                    <a:ext uri="{9D8B030D-6E8A-4147-A177-3AD203B41FA5}">
                      <a16:colId xmlns:a16="http://schemas.microsoft.com/office/drawing/2014/main" val="177594097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804515564"/>
                    </a:ext>
                  </a:extLst>
                </a:gridCol>
                <a:gridCol w="985963">
                  <a:extLst>
                    <a:ext uri="{9D8B030D-6E8A-4147-A177-3AD203B41FA5}">
                      <a16:colId xmlns:a16="http://schemas.microsoft.com/office/drawing/2014/main" val="3268312461"/>
                    </a:ext>
                  </a:extLst>
                </a:gridCol>
                <a:gridCol w="1963972">
                  <a:extLst>
                    <a:ext uri="{9D8B030D-6E8A-4147-A177-3AD203B41FA5}">
                      <a16:colId xmlns:a16="http://schemas.microsoft.com/office/drawing/2014/main" val="1639105621"/>
                    </a:ext>
                  </a:extLst>
                </a:gridCol>
              </a:tblGrid>
              <a:tr h="1208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738798"/>
                  </a:ext>
                </a:extLst>
              </a:tr>
              <a:tr h="2132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02.12.2024 - 02.12.2024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3366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830382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5 187,55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07910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4 587,55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364372"/>
                  </a:ext>
                </a:extLst>
              </a:tr>
              <a:tr h="11459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068543"/>
                  </a:ext>
                </a:extLst>
              </a:tr>
              <a:tr h="14783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653925"/>
                  </a:ext>
                </a:extLst>
              </a:tr>
              <a:tr h="12081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0852"/>
                  </a:ext>
                </a:extLst>
              </a:tr>
              <a:tr h="12081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8920"/>
                  </a:ext>
                </a:extLst>
              </a:tr>
              <a:tr h="1208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629001"/>
                  </a:ext>
                </a:extLst>
              </a:tr>
              <a:tr h="2132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02.12.2024 - 02.12.2024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192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26388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-184,02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04457"/>
                  </a:ext>
                </a:extLst>
              </a:tr>
              <a:tr h="1212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-184,02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740498"/>
                  </a:ext>
                </a:extLst>
              </a:tr>
              <a:tr h="1208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863477"/>
                  </a:ext>
                </a:extLst>
              </a:tr>
              <a:tr h="2132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02.12.2024 - 02.12.2024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981552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337782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1 647,46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31289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863,44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87334"/>
                  </a:ext>
                </a:extLst>
              </a:tr>
              <a:tr h="13887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053949"/>
                  </a:ext>
                </a:extLst>
              </a:tr>
              <a:tr h="1482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184,02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769737"/>
                  </a:ext>
                </a:extLst>
              </a:tr>
              <a:tr h="1208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969544"/>
                  </a:ext>
                </a:extLst>
              </a:tr>
              <a:tr h="12081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02.12.2024 - 02.12.2024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876205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1774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913216"/>
                  </a:ext>
                </a:extLst>
              </a:tr>
              <a:tr h="1208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981020"/>
                  </a:ext>
                </a:extLst>
              </a:tr>
              <a:tr h="12081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02.12.2024 - 02.12.2024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983223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054753"/>
                  </a:ext>
                </a:extLst>
              </a:tr>
              <a:tr h="823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3 724,11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15700"/>
                  </a:ext>
                </a:extLst>
              </a:tr>
              <a:tr h="1208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3 724,11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86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17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237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2024-12-03T06:55:24Z</dcterms:created>
  <dcterms:modified xsi:type="dcterms:W3CDTF">2024-12-03T06:59:11Z</dcterms:modified>
</cp:coreProperties>
</file>