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DB09-9F3A-409C-89B1-2FB73F63FA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B913-D15B-4D32-9B26-25EA07781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0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DB09-9F3A-409C-89B1-2FB73F63FA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B913-D15B-4D32-9B26-25EA07781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2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DB09-9F3A-409C-89B1-2FB73F63FA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B913-D15B-4D32-9B26-25EA07781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2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DB09-9F3A-409C-89B1-2FB73F63FA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B913-D15B-4D32-9B26-25EA07781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3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DB09-9F3A-409C-89B1-2FB73F63FA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B913-D15B-4D32-9B26-25EA07781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73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DB09-9F3A-409C-89B1-2FB73F63FA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B913-D15B-4D32-9B26-25EA07781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3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DB09-9F3A-409C-89B1-2FB73F63FA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B913-D15B-4D32-9B26-25EA07781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9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DB09-9F3A-409C-89B1-2FB73F63FA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B913-D15B-4D32-9B26-25EA07781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8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DB09-9F3A-409C-89B1-2FB73F63FA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B913-D15B-4D32-9B26-25EA07781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54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DB09-9F3A-409C-89B1-2FB73F63FA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B913-D15B-4D32-9B26-25EA07781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7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DB09-9F3A-409C-89B1-2FB73F63FA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B913-D15B-4D32-9B26-25EA07781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3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ADB09-9F3A-409C-89B1-2FB73F63FA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8B913-D15B-4D32-9B26-25EA07781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9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5.11.2024&amp;date_to=25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770023"/>
              </p:ext>
            </p:extLst>
          </p:nvPr>
        </p:nvGraphicFramePr>
        <p:xfrm>
          <a:off x="1439186" y="874645"/>
          <a:ext cx="9350735" cy="4791786"/>
        </p:xfrm>
        <a:graphic>
          <a:graphicData uri="http://schemas.openxmlformats.org/drawingml/2006/table">
            <a:tbl>
              <a:tblPr/>
              <a:tblGrid>
                <a:gridCol w="1870147">
                  <a:extLst>
                    <a:ext uri="{9D8B030D-6E8A-4147-A177-3AD203B41FA5}">
                      <a16:colId xmlns:a16="http://schemas.microsoft.com/office/drawing/2014/main" val="3613272264"/>
                    </a:ext>
                  </a:extLst>
                </a:gridCol>
                <a:gridCol w="4079616">
                  <a:extLst>
                    <a:ext uri="{9D8B030D-6E8A-4147-A177-3AD203B41FA5}">
                      <a16:colId xmlns:a16="http://schemas.microsoft.com/office/drawing/2014/main" val="2910091184"/>
                    </a:ext>
                  </a:extLst>
                </a:gridCol>
                <a:gridCol w="573286">
                  <a:extLst>
                    <a:ext uri="{9D8B030D-6E8A-4147-A177-3AD203B41FA5}">
                      <a16:colId xmlns:a16="http://schemas.microsoft.com/office/drawing/2014/main" val="1234051112"/>
                    </a:ext>
                  </a:extLst>
                </a:gridCol>
                <a:gridCol w="957539">
                  <a:extLst>
                    <a:ext uri="{9D8B030D-6E8A-4147-A177-3AD203B41FA5}">
                      <a16:colId xmlns:a16="http://schemas.microsoft.com/office/drawing/2014/main" val="4078750120"/>
                    </a:ext>
                  </a:extLst>
                </a:gridCol>
                <a:gridCol w="1870147">
                  <a:extLst>
                    <a:ext uri="{9D8B030D-6E8A-4147-A177-3AD203B41FA5}">
                      <a16:colId xmlns:a16="http://schemas.microsoft.com/office/drawing/2014/main" val="875276229"/>
                    </a:ext>
                  </a:extLst>
                </a:gridCol>
              </a:tblGrid>
              <a:tr h="1584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870196"/>
                  </a:ext>
                </a:extLst>
              </a:tr>
              <a:tr h="15847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25.11.2024 - 25.11.2024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479037"/>
                  </a:ext>
                </a:extLst>
              </a:tr>
              <a:tr h="15847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317273"/>
                  </a:ext>
                </a:extLst>
              </a:tr>
              <a:tr h="15847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38 885,36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341754"/>
                  </a:ext>
                </a:extLst>
              </a:tr>
              <a:tr h="15847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36 298,43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553757"/>
                  </a:ext>
                </a:extLst>
              </a:tr>
              <a:tr h="15847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446,93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350029"/>
                  </a:ext>
                </a:extLst>
              </a:tr>
              <a:tr h="15847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2 140,00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641335"/>
                  </a:ext>
                </a:extLst>
              </a:tr>
              <a:tr h="15847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703197"/>
                  </a:ext>
                </a:extLst>
              </a:tr>
              <a:tr h="15847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010346"/>
                  </a:ext>
                </a:extLst>
              </a:tr>
              <a:tr h="1584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310983"/>
                  </a:ext>
                </a:extLst>
              </a:tr>
              <a:tr h="15847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25.11.2024 - 25.11.2024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658925"/>
                  </a:ext>
                </a:extLst>
              </a:tr>
              <a:tr h="15847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475959"/>
                  </a:ext>
                </a:extLst>
              </a:tr>
              <a:tr h="15847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129514"/>
                  </a:ext>
                </a:extLst>
              </a:tr>
              <a:tr h="15847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793461"/>
                  </a:ext>
                </a:extLst>
              </a:tr>
              <a:tr h="15847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25.11.2024 - 25.11.2024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189661"/>
                  </a:ext>
                </a:extLst>
              </a:tr>
              <a:tr h="15847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337860"/>
                  </a:ext>
                </a:extLst>
              </a:tr>
              <a:tr h="1584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6 802,31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542751"/>
                  </a:ext>
                </a:extLst>
              </a:tr>
              <a:tr h="1584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4 215,38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210411"/>
                  </a:ext>
                </a:extLst>
              </a:tr>
              <a:tr h="1584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446,93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337772"/>
                  </a:ext>
                </a:extLst>
              </a:tr>
              <a:tr h="887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2 140,00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29236"/>
                  </a:ext>
                </a:extLst>
              </a:tr>
              <a:tr h="15847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51320"/>
                  </a:ext>
                </a:extLst>
              </a:tr>
              <a:tr h="15847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25.11.2024 - 25.11.2024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368931"/>
                  </a:ext>
                </a:extLst>
              </a:tr>
              <a:tr h="15847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48011"/>
                  </a:ext>
                </a:extLst>
              </a:tr>
              <a:tr h="1584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088326"/>
                  </a:ext>
                </a:extLst>
              </a:tr>
              <a:tr h="15847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127232"/>
                  </a:ext>
                </a:extLst>
              </a:tr>
              <a:tr h="15847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25.11.2024 - 25.11.2024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447831"/>
                  </a:ext>
                </a:extLst>
              </a:tr>
              <a:tr h="15847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092458"/>
                  </a:ext>
                </a:extLst>
              </a:tr>
              <a:tr h="1584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32 083,05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836277"/>
                  </a:ext>
                </a:extLst>
              </a:tr>
              <a:tr h="1584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32 083,05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17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743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197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2024-11-26T06:43:46Z</dcterms:created>
  <dcterms:modified xsi:type="dcterms:W3CDTF">2024-11-26T06:51:42Z</dcterms:modified>
</cp:coreProperties>
</file>