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0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5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1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5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3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4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4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8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95E8A-6C76-48D6-BA7D-2B07E7CA8E8F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43875-E182-44D3-A7E8-B9904BB3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9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2.11.2024&amp;date_to=22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41468"/>
              </p:ext>
            </p:extLst>
          </p:nvPr>
        </p:nvGraphicFramePr>
        <p:xfrm>
          <a:off x="1439186" y="993923"/>
          <a:ext cx="9310977" cy="4956950"/>
        </p:xfrm>
        <a:graphic>
          <a:graphicData uri="http://schemas.openxmlformats.org/drawingml/2006/table">
            <a:tbl>
              <a:tblPr/>
              <a:tblGrid>
                <a:gridCol w="1862196">
                  <a:extLst>
                    <a:ext uri="{9D8B030D-6E8A-4147-A177-3AD203B41FA5}">
                      <a16:colId xmlns:a16="http://schemas.microsoft.com/office/drawing/2014/main" val="1499112154"/>
                    </a:ext>
                  </a:extLst>
                </a:gridCol>
                <a:gridCol w="3724391">
                  <a:extLst>
                    <a:ext uri="{9D8B030D-6E8A-4147-A177-3AD203B41FA5}">
                      <a16:colId xmlns:a16="http://schemas.microsoft.com/office/drawing/2014/main" val="979004398"/>
                    </a:ext>
                  </a:extLst>
                </a:gridCol>
                <a:gridCol w="636407">
                  <a:extLst>
                    <a:ext uri="{9D8B030D-6E8A-4147-A177-3AD203B41FA5}">
                      <a16:colId xmlns:a16="http://schemas.microsoft.com/office/drawing/2014/main" val="2852413746"/>
                    </a:ext>
                  </a:extLst>
                </a:gridCol>
                <a:gridCol w="1225787">
                  <a:extLst>
                    <a:ext uri="{9D8B030D-6E8A-4147-A177-3AD203B41FA5}">
                      <a16:colId xmlns:a16="http://schemas.microsoft.com/office/drawing/2014/main" val="848582411"/>
                    </a:ext>
                  </a:extLst>
                </a:gridCol>
                <a:gridCol w="1862196">
                  <a:extLst>
                    <a:ext uri="{9D8B030D-6E8A-4147-A177-3AD203B41FA5}">
                      <a16:colId xmlns:a16="http://schemas.microsoft.com/office/drawing/2014/main" val="3416096326"/>
                    </a:ext>
                  </a:extLst>
                </a:gridCol>
              </a:tblGrid>
              <a:tr h="1499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215453"/>
                  </a:ext>
                </a:extLst>
              </a:tr>
              <a:tr h="1499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22.11.2024 - 22.11.2024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586775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732734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67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964 467,18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235802"/>
                  </a:ext>
                </a:extLst>
              </a:tr>
              <a:tr h="2773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918 745,07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256206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43 922,11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194392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158460"/>
                  </a:ext>
                </a:extLst>
              </a:tr>
              <a:tr h="14996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766547"/>
                  </a:ext>
                </a:extLst>
              </a:tr>
              <a:tr h="14996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0749"/>
                  </a:ext>
                </a:extLst>
              </a:tr>
              <a:tr h="1499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991273"/>
                  </a:ext>
                </a:extLst>
              </a:tr>
              <a:tr h="1499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22.11.2024 - 22.11.2024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26498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810913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614331"/>
                  </a:ext>
                </a:extLst>
              </a:tr>
              <a:tr h="14996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01722"/>
                  </a:ext>
                </a:extLst>
              </a:tr>
              <a:tr h="1499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22.11.2024 - 22.11.2024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90579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953279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928 763,54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919463"/>
                  </a:ext>
                </a:extLst>
              </a:tr>
              <a:tr h="2773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918 745,07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23890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8 218,47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620262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9153"/>
                  </a:ext>
                </a:extLst>
              </a:tr>
              <a:tr h="14996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469585"/>
                  </a:ext>
                </a:extLst>
              </a:tr>
              <a:tr h="14996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22.11.2024 - 22.11.2024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843263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92626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35 703,64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7752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35 703,64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092741"/>
                  </a:ext>
                </a:extLst>
              </a:tr>
              <a:tr h="14996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622710"/>
                  </a:ext>
                </a:extLst>
              </a:tr>
              <a:tr h="14996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22.11.2024 - 22.11.2024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50478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26272"/>
                  </a:ext>
                </a:extLst>
              </a:tr>
              <a:tr h="1499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14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469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221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2024-11-25T06:52:40Z</dcterms:created>
  <dcterms:modified xsi:type="dcterms:W3CDTF">2024-11-25T06:56:08Z</dcterms:modified>
</cp:coreProperties>
</file>