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9694-5906-462B-80F0-F64180790945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7678-EBB8-4D77-B5FD-256651AF1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06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9694-5906-462B-80F0-F64180790945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7678-EBB8-4D77-B5FD-256651AF1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9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9694-5906-462B-80F0-F64180790945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7678-EBB8-4D77-B5FD-256651AF1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9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9694-5906-462B-80F0-F64180790945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7678-EBB8-4D77-B5FD-256651AF1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3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9694-5906-462B-80F0-F64180790945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7678-EBB8-4D77-B5FD-256651AF1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10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9694-5906-462B-80F0-F64180790945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7678-EBB8-4D77-B5FD-256651AF1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3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9694-5906-462B-80F0-F64180790945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7678-EBB8-4D77-B5FD-256651AF1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47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9694-5906-462B-80F0-F64180790945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7678-EBB8-4D77-B5FD-256651AF1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9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9694-5906-462B-80F0-F64180790945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7678-EBB8-4D77-B5FD-256651AF1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0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9694-5906-462B-80F0-F64180790945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7678-EBB8-4D77-B5FD-256651AF1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9694-5906-462B-80F0-F64180790945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7678-EBB8-4D77-B5FD-256651AF1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5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9694-5906-462B-80F0-F64180790945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17678-EBB8-4D77-B5FD-256651AF1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4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1.11.2024&amp;date_to=21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409107"/>
              </p:ext>
            </p:extLst>
          </p:nvPr>
        </p:nvGraphicFramePr>
        <p:xfrm>
          <a:off x="1065475" y="882584"/>
          <a:ext cx="9851666" cy="4945710"/>
        </p:xfrm>
        <a:graphic>
          <a:graphicData uri="http://schemas.openxmlformats.org/drawingml/2006/table">
            <a:tbl>
              <a:tblPr/>
              <a:tblGrid>
                <a:gridCol w="1970333">
                  <a:extLst>
                    <a:ext uri="{9D8B030D-6E8A-4147-A177-3AD203B41FA5}">
                      <a16:colId xmlns:a16="http://schemas.microsoft.com/office/drawing/2014/main" val="3767085979"/>
                    </a:ext>
                  </a:extLst>
                </a:gridCol>
                <a:gridCol w="4315047">
                  <a:extLst>
                    <a:ext uri="{9D8B030D-6E8A-4147-A177-3AD203B41FA5}">
                      <a16:colId xmlns:a16="http://schemas.microsoft.com/office/drawing/2014/main" val="2578484427"/>
                    </a:ext>
                  </a:extLst>
                </a:gridCol>
                <a:gridCol w="645482">
                  <a:extLst>
                    <a:ext uri="{9D8B030D-6E8A-4147-A177-3AD203B41FA5}">
                      <a16:colId xmlns:a16="http://schemas.microsoft.com/office/drawing/2014/main" val="425847821"/>
                    </a:ext>
                  </a:extLst>
                </a:gridCol>
                <a:gridCol w="950471">
                  <a:extLst>
                    <a:ext uri="{9D8B030D-6E8A-4147-A177-3AD203B41FA5}">
                      <a16:colId xmlns:a16="http://schemas.microsoft.com/office/drawing/2014/main" val="940039107"/>
                    </a:ext>
                  </a:extLst>
                </a:gridCol>
                <a:gridCol w="1970333">
                  <a:extLst>
                    <a:ext uri="{9D8B030D-6E8A-4147-A177-3AD203B41FA5}">
                      <a16:colId xmlns:a16="http://schemas.microsoft.com/office/drawing/2014/main" val="2674004979"/>
                    </a:ext>
                  </a:extLst>
                </a:gridCol>
              </a:tblGrid>
              <a:tr h="1715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492342"/>
                  </a:ext>
                </a:extLst>
              </a:tr>
              <a:tr h="27597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21.11.2024 - 21.11.2024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246042"/>
                  </a:ext>
                </a:extLst>
              </a:tr>
              <a:tr h="17157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811688"/>
                  </a:ext>
                </a:extLst>
              </a:tr>
              <a:tr h="17157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68 953,57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045271"/>
                  </a:ext>
                </a:extLst>
              </a:tr>
              <a:tr h="17157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31 063,76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969379"/>
                  </a:ext>
                </a:extLst>
              </a:tr>
              <a:tr h="17157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37 889,81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079576"/>
                  </a:ext>
                </a:extLst>
              </a:tr>
              <a:tr h="17157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150039"/>
                  </a:ext>
                </a:extLst>
              </a:tr>
              <a:tr h="17157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312948"/>
                  </a:ext>
                </a:extLst>
              </a:tr>
              <a:tr h="1715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963312"/>
                  </a:ext>
                </a:extLst>
              </a:tr>
              <a:tr h="27597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21.11.2024 - 21.11.2024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87724"/>
                  </a:ext>
                </a:extLst>
              </a:tr>
              <a:tr h="1715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790802"/>
                  </a:ext>
                </a:extLst>
              </a:tr>
              <a:tr h="1715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660774"/>
                  </a:ext>
                </a:extLst>
              </a:tr>
              <a:tr h="17157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944162"/>
                  </a:ext>
                </a:extLst>
              </a:tr>
              <a:tr h="27597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21.11.2024 - 21.11.2024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680263"/>
                  </a:ext>
                </a:extLst>
              </a:tr>
              <a:tr h="1715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586308"/>
                  </a:ext>
                </a:extLst>
              </a:tr>
              <a:tr h="1715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47 769,66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571596"/>
                  </a:ext>
                </a:extLst>
              </a:tr>
              <a:tr h="1715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9 879,85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433096"/>
                  </a:ext>
                </a:extLst>
              </a:tr>
              <a:tr h="1715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37 889,81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890128"/>
                  </a:ext>
                </a:extLst>
              </a:tr>
              <a:tr h="17157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734442"/>
                  </a:ext>
                </a:extLst>
              </a:tr>
              <a:tr h="17157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21.11.2024 - 21.11.2024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026533"/>
                  </a:ext>
                </a:extLst>
              </a:tr>
              <a:tr h="1715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439058"/>
                  </a:ext>
                </a:extLst>
              </a:tr>
              <a:tr h="1715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622488"/>
                  </a:ext>
                </a:extLst>
              </a:tr>
              <a:tr h="17157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207711"/>
                  </a:ext>
                </a:extLst>
              </a:tr>
              <a:tr h="17157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21.11.2024 - 21.11.2024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456367"/>
                  </a:ext>
                </a:extLst>
              </a:tr>
              <a:tr h="1715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698099"/>
                  </a:ext>
                </a:extLst>
              </a:tr>
              <a:tr h="1715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21 183,91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10538"/>
                  </a:ext>
                </a:extLst>
              </a:tr>
              <a:tr h="1715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21 183,91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15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9126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177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2024-11-22T07:02:40Z</dcterms:created>
  <dcterms:modified xsi:type="dcterms:W3CDTF">2024-11-22T07:06:59Z</dcterms:modified>
</cp:coreProperties>
</file>