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0866-6ECA-4BA3-8705-38115480E18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22DA-C0AA-4303-BB46-C26FBF319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0866-6ECA-4BA3-8705-38115480E18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22DA-C0AA-4303-BB46-C26FBF319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571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0866-6ECA-4BA3-8705-38115480E18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22DA-C0AA-4303-BB46-C26FBF319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604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0866-6ECA-4BA3-8705-38115480E18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22DA-C0AA-4303-BB46-C26FBF319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05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0866-6ECA-4BA3-8705-38115480E18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22DA-C0AA-4303-BB46-C26FBF319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890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0866-6ECA-4BA3-8705-38115480E18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22DA-C0AA-4303-BB46-C26FBF319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86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0866-6ECA-4BA3-8705-38115480E18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22DA-C0AA-4303-BB46-C26FBF319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4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0866-6ECA-4BA3-8705-38115480E18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22DA-C0AA-4303-BB46-C26FBF319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088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0866-6ECA-4BA3-8705-38115480E18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22DA-C0AA-4303-BB46-C26FBF319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27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0866-6ECA-4BA3-8705-38115480E18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22DA-C0AA-4303-BB46-C26FBF319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464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0866-6ECA-4BA3-8705-38115480E18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22DA-C0AA-4303-BB46-C26FBF319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8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A0866-6ECA-4BA3-8705-38115480E18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922DA-C0AA-4303-BB46-C26FBF319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93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9.11.2024&amp;date_to=19.11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047576"/>
              </p:ext>
            </p:extLst>
          </p:nvPr>
        </p:nvGraphicFramePr>
        <p:xfrm>
          <a:off x="1415330" y="898492"/>
          <a:ext cx="9477955" cy="4870893"/>
        </p:xfrm>
        <a:graphic>
          <a:graphicData uri="http://schemas.openxmlformats.org/drawingml/2006/table">
            <a:tbl>
              <a:tblPr/>
              <a:tblGrid>
                <a:gridCol w="1895591">
                  <a:extLst>
                    <a:ext uri="{9D8B030D-6E8A-4147-A177-3AD203B41FA5}">
                      <a16:colId xmlns:a16="http://schemas.microsoft.com/office/drawing/2014/main" val="1088304282"/>
                    </a:ext>
                  </a:extLst>
                </a:gridCol>
                <a:gridCol w="3791182">
                  <a:extLst>
                    <a:ext uri="{9D8B030D-6E8A-4147-A177-3AD203B41FA5}">
                      <a16:colId xmlns:a16="http://schemas.microsoft.com/office/drawing/2014/main" val="1766236034"/>
                    </a:ext>
                  </a:extLst>
                </a:gridCol>
                <a:gridCol w="888958">
                  <a:extLst>
                    <a:ext uri="{9D8B030D-6E8A-4147-A177-3AD203B41FA5}">
                      <a16:colId xmlns:a16="http://schemas.microsoft.com/office/drawing/2014/main" val="775184209"/>
                    </a:ext>
                  </a:extLst>
                </a:gridCol>
                <a:gridCol w="1006633">
                  <a:extLst>
                    <a:ext uri="{9D8B030D-6E8A-4147-A177-3AD203B41FA5}">
                      <a16:colId xmlns:a16="http://schemas.microsoft.com/office/drawing/2014/main" val="3851925146"/>
                    </a:ext>
                  </a:extLst>
                </a:gridCol>
                <a:gridCol w="1895591">
                  <a:extLst>
                    <a:ext uri="{9D8B030D-6E8A-4147-A177-3AD203B41FA5}">
                      <a16:colId xmlns:a16="http://schemas.microsoft.com/office/drawing/2014/main" val="2691379567"/>
                    </a:ext>
                  </a:extLst>
                </a:gridCol>
              </a:tblGrid>
              <a:tr h="12796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197640"/>
                  </a:ext>
                </a:extLst>
              </a:tr>
              <a:tr h="22393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19.11.2024 - 19.11.2024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417356"/>
                  </a:ext>
                </a:extLst>
              </a:tr>
              <a:tr h="12796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269551"/>
                  </a:ext>
                </a:extLst>
              </a:tr>
              <a:tr h="12796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11 148,75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038629"/>
                  </a:ext>
                </a:extLst>
              </a:tr>
              <a:tr h="27143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1 688,27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513117"/>
                  </a:ext>
                </a:extLst>
              </a:tr>
              <a:tr h="12796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9 460,48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867867"/>
                  </a:ext>
                </a:extLst>
              </a:tr>
              <a:tr h="127963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212968"/>
                  </a:ext>
                </a:extLst>
              </a:tr>
              <a:tr h="127963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487308"/>
                  </a:ext>
                </a:extLst>
              </a:tr>
              <a:tr h="12796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205598"/>
                  </a:ext>
                </a:extLst>
              </a:tr>
              <a:tr h="22393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19.11.2024 - 19.11.2024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674479"/>
                  </a:ext>
                </a:extLst>
              </a:tr>
              <a:tr h="12796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175369"/>
                  </a:ext>
                </a:extLst>
              </a:tr>
              <a:tr h="12796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82612"/>
                  </a:ext>
                </a:extLst>
              </a:tr>
              <a:tr h="12796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186437"/>
                  </a:ext>
                </a:extLst>
              </a:tr>
              <a:tr h="22393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19.11.2024 - 19.11.2024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294669"/>
                  </a:ext>
                </a:extLst>
              </a:tr>
              <a:tr h="12796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210587"/>
                  </a:ext>
                </a:extLst>
              </a:tr>
              <a:tr h="12796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8 666,41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408215"/>
                  </a:ext>
                </a:extLst>
              </a:tr>
              <a:tr h="12796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8 666,41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696465"/>
                  </a:ext>
                </a:extLst>
              </a:tr>
              <a:tr h="12796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10628"/>
                  </a:ext>
                </a:extLst>
              </a:tr>
              <a:tr h="12796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19.11.2024 - 19.11.2024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063061"/>
                  </a:ext>
                </a:extLst>
              </a:tr>
              <a:tr h="12796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515635"/>
                  </a:ext>
                </a:extLst>
              </a:tr>
              <a:tr h="12796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42396"/>
                  </a:ext>
                </a:extLst>
              </a:tr>
              <a:tr h="12796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800226"/>
                  </a:ext>
                </a:extLst>
              </a:tr>
              <a:tr h="12796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19.11.2024 - 19.11.2024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131815"/>
                  </a:ext>
                </a:extLst>
              </a:tr>
              <a:tr h="12796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921267"/>
                  </a:ext>
                </a:extLst>
              </a:tr>
              <a:tr h="12796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2 482,34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080169"/>
                  </a:ext>
                </a:extLst>
              </a:tr>
              <a:tr h="25280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1 688,27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969799"/>
                  </a:ext>
                </a:extLst>
              </a:tr>
              <a:tr h="12796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794,07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678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843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195</Words>
  <Application>Microsoft Office PowerPoint</Application>
  <PresentationFormat>Widescreen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2024-11-20T07:56:51Z</dcterms:created>
  <dcterms:modified xsi:type="dcterms:W3CDTF">2024-11-20T08:01:51Z</dcterms:modified>
</cp:coreProperties>
</file>