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5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7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2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4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7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9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1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3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74A22-6F84-42E1-8239-DDBD5E1809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C037-BE86-44F5-A15F-2AE79BC5C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7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5.11.2024&amp;date_to=15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14188"/>
              </p:ext>
            </p:extLst>
          </p:nvPr>
        </p:nvGraphicFramePr>
        <p:xfrm>
          <a:off x="1280160" y="747431"/>
          <a:ext cx="9470005" cy="5095517"/>
        </p:xfrm>
        <a:graphic>
          <a:graphicData uri="http://schemas.openxmlformats.org/drawingml/2006/table">
            <a:tbl>
              <a:tblPr/>
              <a:tblGrid>
                <a:gridCol w="1894001">
                  <a:extLst>
                    <a:ext uri="{9D8B030D-6E8A-4147-A177-3AD203B41FA5}">
                      <a16:colId xmlns:a16="http://schemas.microsoft.com/office/drawing/2014/main" val="2613384611"/>
                    </a:ext>
                  </a:extLst>
                </a:gridCol>
                <a:gridCol w="3788002">
                  <a:extLst>
                    <a:ext uri="{9D8B030D-6E8A-4147-A177-3AD203B41FA5}">
                      <a16:colId xmlns:a16="http://schemas.microsoft.com/office/drawing/2014/main" val="246702816"/>
                    </a:ext>
                  </a:extLst>
                </a:gridCol>
                <a:gridCol w="655187">
                  <a:extLst>
                    <a:ext uri="{9D8B030D-6E8A-4147-A177-3AD203B41FA5}">
                      <a16:colId xmlns:a16="http://schemas.microsoft.com/office/drawing/2014/main" val="2690518504"/>
                    </a:ext>
                  </a:extLst>
                </a:gridCol>
                <a:gridCol w="1238814">
                  <a:extLst>
                    <a:ext uri="{9D8B030D-6E8A-4147-A177-3AD203B41FA5}">
                      <a16:colId xmlns:a16="http://schemas.microsoft.com/office/drawing/2014/main" val="1249692373"/>
                    </a:ext>
                  </a:extLst>
                </a:gridCol>
                <a:gridCol w="1894001">
                  <a:extLst>
                    <a:ext uri="{9D8B030D-6E8A-4147-A177-3AD203B41FA5}">
                      <a16:colId xmlns:a16="http://schemas.microsoft.com/office/drawing/2014/main" val="1893342035"/>
                    </a:ext>
                  </a:extLst>
                </a:gridCol>
              </a:tblGrid>
              <a:tr h="1248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95562"/>
                  </a:ext>
                </a:extLst>
              </a:tr>
              <a:tr h="21892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15.11.2024 - 15.11.2024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392299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6354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8 041,63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062810"/>
                  </a:ext>
                </a:extLst>
              </a:tr>
              <a:tr h="1855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295,70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039984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4 256,50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89481"/>
                  </a:ext>
                </a:extLst>
              </a:tr>
              <a:tr h="21892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3 489,43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12052"/>
                  </a:ext>
                </a:extLst>
              </a:tr>
              <a:tr h="7789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64349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38016"/>
                  </a:ext>
                </a:extLst>
              </a:tr>
              <a:tr h="1248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431913"/>
                  </a:ext>
                </a:extLst>
              </a:tr>
              <a:tr h="21892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15.11.2024 - 15.11.2024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98045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49653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696021"/>
                  </a:ext>
                </a:extLst>
              </a:tr>
              <a:tr h="1248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808148"/>
                  </a:ext>
                </a:extLst>
              </a:tr>
              <a:tr h="21892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15.11.2024 - 15.11.2024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90697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084832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3 489,43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12827"/>
                  </a:ext>
                </a:extLst>
              </a:tr>
              <a:tr h="21892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3 489,43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481491"/>
                  </a:ext>
                </a:extLst>
              </a:tr>
              <a:tr h="1248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6065"/>
                  </a:ext>
                </a:extLst>
              </a:tr>
              <a:tr h="1248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15.11.2024 - 15.11.2024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51090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613761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963098"/>
                  </a:ext>
                </a:extLst>
              </a:tr>
              <a:tr h="1248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283310"/>
                  </a:ext>
                </a:extLst>
              </a:tr>
              <a:tr h="1248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15.11.2024 - 15.11.2024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347772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491790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4 552,20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217334"/>
                  </a:ext>
                </a:extLst>
              </a:tr>
              <a:tr h="22588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295,70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9048"/>
                  </a:ext>
                </a:extLst>
              </a:tr>
              <a:tr h="124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4 256,50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766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76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207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2024-11-18T07:03:36Z</dcterms:created>
  <dcterms:modified xsi:type="dcterms:W3CDTF">2024-11-18T07:06:59Z</dcterms:modified>
</cp:coreProperties>
</file>