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9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4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1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95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3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4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8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5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9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4B688-5A0A-4CC7-9E8F-17C654AB911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9750C-34F7-4DA3-97FF-9424BD14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5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4.11.2024&amp;date_to=14.11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757244"/>
              </p:ext>
            </p:extLst>
          </p:nvPr>
        </p:nvGraphicFramePr>
        <p:xfrm>
          <a:off x="1524003" y="666179"/>
          <a:ext cx="9307480" cy="4994789"/>
        </p:xfrm>
        <a:graphic>
          <a:graphicData uri="http://schemas.openxmlformats.org/drawingml/2006/table">
            <a:tbl>
              <a:tblPr/>
              <a:tblGrid>
                <a:gridCol w="1861496">
                  <a:extLst>
                    <a:ext uri="{9D8B030D-6E8A-4147-A177-3AD203B41FA5}">
                      <a16:colId xmlns:a16="http://schemas.microsoft.com/office/drawing/2014/main" val="751280614"/>
                    </a:ext>
                  </a:extLst>
                </a:gridCol>
                <a:gridCol w="3256370">
                  <a:extLst>
                    <a:ext uri="{9D8B030D-6E8A-4147-A177-3AD203B41FA5}">
                      <a16:colId xmlns:a16="http://schemas.microsoft.com/office/drawing/2014/main" val="2220361855"/>
                    </a:ext>
                  </a:extLst>
                </a:gridCol>
                <a:gridCol w="1080655">
                  <a:extLst>
                    <a:ext uri="{9D8B030D-6E8A-4147-A177-3AD203B41FA5}">
                      <a16:colId xmlns:a16="http://schemas.microsoft.com/office/drawing/2014/main" val="1762226078"/>
                    </a:ext>
                  </a:extLst>
                </a:gridCol>
                <a:gridCol w="1247463">
                  <a:extLst>
                    <a:ext uri="{9D8B030D-6E8A-4147-A177-3AD203B41FA5}">
                      <a16:colId xmlns:a16="http://schemas.microsoft.com/office/drawing/2014/main" val="400185888"/>
                    </a:ext>
                  </a:extLst>
                </a:gridCol>
                <a:gridCol w="1861496">
                  <a:extLst>
                    <a:ext uri="{9D8B030D-6E8A-4147-A177-3AD203B41FA5}">
                      <a16:colId xmlns:a16="http://schemas.microsoft.com/office/drawing/2014/main" val="3301901776"/>
                    </a:ext>
                  </a:extLst>
                </a:gridCol>
              </a:tblGrid>
              <a:tr h="15332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871708"/>
                  </a:ext>
                </a:extLst>
              </a:tr>
              <a:tr h="26836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14.11.2024 - 14.11.2024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969288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969387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7 757,66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277404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457,66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18743"/>
                  </a:ext>
                </a:extLst>
              </a:tr>
              <a:tr h="10756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7 300,00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255313"/>
                  </a:ext>
                </a:extLst>
              </a:tr>
              <a:tr h="15332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957074"/>
                  </a:ext>
                </a:extLst>
              </a:tr>
              <a:tr h="15332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872601"/>
                  </a:ext>
                </a:extLst>
              </a:tr>
              <a:tr h="15332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8417"/>
                  </a:ext>
                </a:extLst>
              </a:tr>
              <a:tr h="26836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14.11.2024 - 14.11.2024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83713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013097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865718"/>
                  </a:ext>
                </a:extLst>
              </a:tr>
              <a:tr h="15332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357883"/>
                  </a:ext>
                </a:extLst>
              </a:tr>
              <a:tr h="26836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14.11.2024 - 14.11.2024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515549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811288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578255"/>
                  </a:ext>
                </a:extLst>
              </a:tr>
              <a:tr h="15332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097762"/>
                  </a:ext>
                </a:extLst>
              </a:tr>
              <a:tr h="15332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14.11.2024 - 14.11.2024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557345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481401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405594"/>
                  </a:ext>
                </a:extLst>
              </a:tr>
              <a:tr h="15332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152271"/>
                  </a:ext>
                </a:extLst>
              </a:tr>
              <a:tr h="15332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824598"/>
                  </a:ext>
                </a:extLst>
              </a:tr>
              <a:tr h="15332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16021"/>
                  </a:ext>
                </a:extLst>
              </a:tr>
              <a:tr h="15332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14.11.2024 - 14.11.2024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6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778419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759344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l"/>
                      <a:r>
                        <a:rPr lang="en-US" sz="600">
                          <a:effectLst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7 757,66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162007"/>
                  </a:ext>
                </a:extLst>
              </a:tr>
              <a:tr h="15332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457,66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33747"/>
                  </a:ext>
                </a:extLst>
              </a:tr>
              <a:tr h="13549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7 300,00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154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0354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162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2024-11-15T06:57:32Z</dcterms:created>
  <dcterms:modified xsi:type="dcterms:W3CDTF">2024-11-15T07:07:23Z</dcterms:modified>
</cp:coreProperties>
</file>