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0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4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9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8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2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5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1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8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6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2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B46CD-EC2B-44AC-B934-6116FA3062A2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9FB95-42FC-422B-A726-548B509BA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3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3.11.2024&amp;date_to=13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001390"/>
              </p:ext>
            </p:extLst>
          </p:nvPr>
        </p:nvGraphicFramePr>
        <p:xfrm>
          <a:off x="1375577" y="890555"/>
          <a:ext cx="9430245" cy="5446605"/>
        </p:xfrm>
        <a:graphic>
          <a:graphicData uri="http://schemas.openxmlformats.org/drawingml/2006/table">
            <a:tbl>
              <a:tblPr/>
              <a:tblGrid>
                <a:gridCol w="1886049">
                  <a:extLst>
                    <a:ext uri="{9D8B030D-6E8A-4147-A177-3AD203B41FA5}">
                      <a16:colId xmlns:a16="http://schemas.microsoft.com/office/drawing/2014/main" val="197629442"/>
                    </a:ext>
                  </a:extLst>
                </a:gridCol>
                <a:gridCol w="3772098">
                  <a:extLst>
                    <a:ext uri="{9D8B030D-6E8A-4147-A177-3AD203B41FA5}">
                      <a16:colId xmlns:a16="http://schemas.microsoft.com/office/drawing/2014/main" val="338775649"/>
                    </a:ext>
                  </a:extLst>
                </a:gridCol>
                <a:gridCol w="806262">
                  <a:extLst>
                    <a:ext uri="{9D8B030D-6E8A-4147-A177-3AD203B41FA5}">
                      <a16:colId xmlns:a16="http://schemas.microsoft.com/office/drawing/2014/main" val="1937360436"/>
                    </a:ext>
                  </a:extLst>
                </a:gridCol>
                <a:gridCol w="1079787">
                  <a:extLst>
                    <a:ext uri="{9D8B030D-6E8A-4147-A177-3AD203B41FA5}">
                      <a16:colId xmlns:a16="http://schemas.microsoft.com/office/drawing/2014/main" val="4205070384"/>
                    </a:ext>
                  </a:extLst>
                </a:gridCol>
                <a:gridCol w="1886049">
                  <a:extLst>
                    <a:ext uri="{9D8B030D-6E8A-4147-A177-3AD203B41FA5}">
                      <a16:colId xmlns:a16="http://schemas.microsoft.com/office/drawing/2014/main" val="180733186"/>
                    </a:ext>
                  </a:extLst>
                </a:gridCol>
              </a:tblGrid>
              <a:tr h="1119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693691"/>
                  </a:ext>
                </a:extLst>
              </a:tr>
              <a:tr h="19766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13.11.2024 - 13.11.2024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104365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890814"/>
                  </a:ext>
                </a:extLst>
              </a:tr>
              <a:tr h="17323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95 690,04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53733"/>
                  </a:ext>
                </a:extLst>
              </a:tr>
              <a:tr h="20603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540156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64 711,14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594159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62,10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011733"/>
                  </a:ext>
                </a:extLst>
              </a:tr>
              <a:tr h="19766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27 916,80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78030"/>
                  </a:ext>
                </a:extLst>
              </a:tr>
              <a:tr h="11192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884839"/>
                  </a:ext>
                </a:extLst>
              </a:tr>
              <a:tr h="11192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688870"/>
                  </a:ext>
                </a:extLst>
              </a:tr>
              <a:tr h="1119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876955"/>
                  </a:ext>
                </a:extLst>
              </a:tr>
              <a:tr h="19766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13.11.2024 - 13.11.2024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965199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38229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031913"/>
                  </a:ext>
                </a:extLst>
              </a:tr>
              <a:tr h="11192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426447"/>
                  </a:ext>
                </a:extLst>
              </a:tr>
              <a:tr h="19766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13.11.2024 - 13.11.2024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14068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504904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39 244,60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6891"/>
                  </a:ext>
                </a:extLst>
              </a:tr>
              <a:tr h="18696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84813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8 265,70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74093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62,10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54625"/>
                  </a:ext>
                </a:extLst>
              </a:tr>
              <a:tr h="19766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27 916,80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95969"/>
                  </a:ext>
                </a:extLst>
              </a:tr>
              <a:tr h="11192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723758"/>
                  </a:ext>
                </a:extLst>
              </a:tr>
              <a:tr h="11192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13.11.2024 - 13.11.2024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495370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38500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818072"/>
                  </a:ext>
                </a:extLst>
              </a:tr>
              <a:tr h="11192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00571"/>
                  </a:ext>
                </a:extLst>
              </a:tr>
              <a:tr h="11192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13.11.2024 - 13.11.2024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34057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421952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56 445,44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327914"/>
                  </a:ext>
                </a:extLst>
              </a:tr>
              <a:tr h="11192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56 445,44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67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42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240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2024-11-14T10:40:33Z</dcterms:created>
  <dcterms:modified xsi:type="dcterms:W3CDTF">2024-11-14T10:48:20Z</dcterms:modified>
</cp:coreProperties>
</file>