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7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4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5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9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2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2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9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3AF6-61F0-45BF-8621-0CC5E064337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A024A-5372-456D-8CAA-964B1F9B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0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2.11.2024&amp;date_to=12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32775"/>
              </p:ext>
            </p:extLst>
          </p:nvPr>
        </p:nvGraphicFramePr>
        <p:xfrm>
          <a:off x="1017768" y="954169"/>
          <a:ext cx="9819860" cy="5154907"/>
        </p:xfrm>
        <a:graphic>
          <a:graphicData uri="http://schemas.openxmlformats.org/drawingml/2006/table">
            <a:tbl>
              <a:tblPr/>
              <a:tblGrid>
                <a:gridCol w="1963972">
                  <a:extLst>
                    <a:ext uri="{9D8B030D-6E8A-4147-A177-3AD203B41FA5}">
                      <a16:colId xmlns:a16="http://schemas.microsoft.com/office/drawing/2014/main" val="3043435186"/>
                    </a:ext>
                  </a:extLst>
                </a:gridCol>
                <a:gridCol w="3275937">
                  <a:extLst>
                    <a:ext uri="{9D8B030D-6E8A-4147-A177-3AD203B41FA5}">
                      <a16:colId xmlns:a16="http://schemas.microsoft.com/office/drawing/2014/main" val="1769314710"/>
                    </a:ext>
                  </a:extLst>
                </a:gridCol>
                <a:gridCol w="652007">
                  <a:extLst>
                    <a:ext uri="{9D8B030D-6E8A-4147-A177-3AD203B41FA5}">
                      <a16:colId xmlns:a16="http://schemas.microsoft.com/office/drawing/2014/main" val="2106087877"/>
                    </a:ext>
                  </a:extLst>
                </a:gridCol>
                <a:gridCol w="1963972">
                  <a:extLst>
                    <a:ext uri="{9D8B030D-6E8A-4147-A177-3AD203B41FA5}">
                      <a16:colId xmlns:a16="http://schemas.microsoft.com/office/drawing/2014/main" val="690109486"/>
                    </a:ext>
                  </a:extLst>
                </a:gridCol>
                <a:gridCol w="1963972">
                  <a:extLst>
                    <a:ext uri="{9D8B030D-6E8A-4147-A177-3AD203B41FA5}">
                      <a16:colId xmlns:a16="http://schemas.microsoft.com/office/drawing/2014/main" val="2119444872"/>
                    </a:ext>
                  </a:extLst>
                </a:gridCol>
              </a:tblGrid>
              <a:tr h="1167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191427"/>
                  </a:ext>
                </a:extLst>
              </a:tr>
              <a:tr h="2056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12.11.2024 - 12.11.2024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157579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112773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48 606,70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16724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10 509,58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780133"/>
                  </a:ext>
                </a:extLst>
              </a:tr>
              <a:tr h="12803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38 097,12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44839"/>
                  </a:ext>
                </a:extLst>
              </a:tr>
              <a:tr h="12111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34002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594016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305071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444435"/>
                  </a:ext>
                </a:extLst>
              </a:tr>
              <a:tr h="2056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12.11.2024 - 12.11.2024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80069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83683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-5 467 033,81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740565"/>
                  </a:ext>
                </a:extLst>
              </a:tr>
              <a:tr h="18633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-5 467 033,81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720203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890780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34457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343746"/>
                  </a:ext>
                </a:extLst>
              </a:tr>
              <a:tr h="2056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12.11.2024 - 12.11.2024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276918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58865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5 515 640,51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661572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10 509,58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767158"/>
                  </a:ext>
                </a:extLst>
              </a:tr>
              <a:tr h="1637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38 097,12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43301"/>
                  </a:ext>
                </a:extLst>
              </a:tr>
              <a:tr h="12499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5 467 033,81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05860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714145"/>
                  </a:ext>
                </a:extLst>
              </a:tr>
              <a:tr h="1167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12.11.2024 - 12.11.2024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2836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877982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49202"/>
                  </a:ext>
                </a:extLst>
              </a:tr>
              <a:tr h="1167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60569"/>
                  </a:ext>
                </a:extLst>
              </a:tr>
              <a:tr h="1167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12.11.2024 - 12.11.2024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84147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166317"/>
                  </a:ext>
                </a:extLst>
              </a:tr>
              <a:tr h="1167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7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996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235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2024-11-13T06:44:53Z</dcterms:created>
  <dcterms:modified xsi:type="dcterms:W3CDTF">2024-11-13T06:51:42Z</dcterms:modified>
</cp:coreProperties>
</file>