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00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8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0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0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6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3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16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1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7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5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0F14-E77A-440E-A388-FD8D54CE3453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0653F-DFAA-46D4-A0DB-C6EA5298D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7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1.11.2024&amp;date_to=11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299372"/>
              </p:ext>
            </p:extLst>
          </p:nvPr>
        </p:nvGraphicFramePr>
        <p:xfrm>
          <a:off x="1224503" y="962122"/>
          <a:ext cx="9676735" cy="4855572"/>
        </p:xfrm>
        <a:graphic>
          <a:graphicData uri="http://schemas.openxmlformats.org/drawingml/2006/table">
            <a:tbl>
              <a:tblPr/>
              <a:tblGrid>
                <a:gridCol w="1935347">
                  <a:extLst>
                    <a:ext uri="{9D8B030D-6E8A-4147-A177-3AD203B41FA5}">
                      <a16:colId xmlns:a16="http://schemas.microsoft.com/office/drawing/2014/main" val="4193006561"/>
                    </a:ext>
                  </a:extLst>
                </a:gridCol>
                <a:gridCol w="3312512">
                  <a:extLst>
                    <a:ext uri="{9D8B030D-6E8A-4147-A177-3AD203B41FA5}">
                      <a16:colId xmlns:a16="http://schemas.microsoft.com/office/drawing/2014/main" val="359779522"/>
                    </a:ext>
                  </a:extLst>
                </a:gridCol>
                <a:gridCol w="1248355">
                  <a:extLst>
                    <a:ext uri="{9D8B030D-6E8A-4147-A177-3AD203B41FA5}">
                      <a16:colId xmlns:a16="http://schemas.microsoft.com/office/drawing/2014/main" val="863035772"/>
                    </a:ext>
                  </a:extLst>
                </a:gridCol>
                <a:gridCol w="1245174">
                  <a:extLst>
                    <a:ext uri="{9D8B030D-6E8A-4147-A177-3AD203B41FA5}">
                      <a16:colId xmlns:a16="http://schemas.microsoft.com/office/drawing/2014/main" val="19618061"/>
                    </a:ext>
                  </a:extLst>
                </a:gridCol>
                <a:gridCol w="1935347">
                  <a:extLst>
                    <a:ext uri="{9D8B030D-6E8A-4147-A177-3AD203B41FA5}">
                      <a16:colId xmlns:a16="http://schemas.microsoft.com/office/drawing/2014/main" val="3366816616"/>
                    </a:ext>
                  </a:extLst>
                </a:gridCol>
              </a:tblGrid>
              <a:tr h="1209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91434"/>
                  </a:ext>
                </a:extLst>
              </a:tr>
              <a:tr h="2118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11.11.2024 - 11.11.2024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93457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626038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5 491 254,09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208577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24 429,24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692985"/>
                  </a:ext>
                </a:extLst>
              </a:tr>
              <a:tr h="12488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280,00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743642"/>
                  </a:ext>
                </a:extLst>
              </a:tr>
              <a:tr h="11979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5 466 544,85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50738"/>
                  </a:ext>
                </a:extLst>
              </a:tr>
              <a:tr h="12091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0539"/>
                  </a:ext>
                </a:extLst>
              </a:tr>
              <a:tr h="12091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080531"/>
                  </a:ext>
                </a:extLst>
              </a:tr>
              <a:tr h="12091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69391"/>
                  </a:ext>
                </a:extLst>
              </a:tr>
              <a:tr h="2118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11.11.2024 - 11.11.2024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774223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203889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5 466 544,85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117998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5 466 544,85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395731"/>
                  </a:ext>
                </a:extLst>
              </a:tr>
              <a:tr h="12091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633214"/>
                  </a:ext>
                </a:extLst>
              </a:tr>
              <a:tr h="2118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11.11.2024 - 11.11.2024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472796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202094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4 574,25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409584"/>
                  </a:ext>
                </a:extLst>
              </a:tr>
              <a:tr h="87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4 294,25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644488"/>
                  </a:ext>
                </a:extLst>
              </a:tr>
              <a:tr h="1482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280,00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808573"/>
                  </a:ext>
                </a:extLst>
              </a:tr>
              <a:tr h="12091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70183"/>
                  </a:ext>
                </a:extLst>
              </a:tr>
              <a:tr h="12091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11.11.2024 - 11.11.2024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757318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652515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20 134,99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28648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20 134,99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36746"/>
                  </a:ext>
                </a:extLst>
              </a:tr>
              <a:tr h="12091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976901"/>
                  </a:ext>
                </a:extLst>
              </a:tr>
              <a:tr h="12091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11.11.2024 - 11.11.2024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877073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755222"/>
                  </a:ext>
                </a:extLst>
              </a:tr>
              <a:tr h="12091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817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42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224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2024-11-12T07:02:45Z</dcterms:created>
  <dcterms:modified xsi:type="dcterms:W3CDTF">2024-11-12T07:06:29Z</dcterms:modified>
</cp:coreProperties>
</file>