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6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5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1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3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3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6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0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ABEBF-E44A-4EFF-994B-F7E92F63499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0BA9D-D12E-42BF-8356-B72A3230D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7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8.11.2024&amp;date_to=08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78890"/>
              </p:ext>
            </p:extLst>
          </p:nvPr>
        </p:nvGraphicFramePr>
        <p:xfrm>
          <a:off x="978012" y="858740"/>
          <a:ext cx="9850584" cy="5277134"/>
        </p:xfrm>
        <a:graphic>
          <a:graphicData uri="http://schemas.openxmlformats.org/drawingml/2006/table">
            <a:tbl>
              <a:tblPr/>
              <a:tblGrid>
                <a:gridCol w="1962382">
                  <a:extLst>
                    <a:ext uri="{9D8B030D-6E8A-4147-A177-3AD203B41FA5}">
                      <a16:colId xmlns:a16="http://schemas.microsoft.com/office/drawing/2014/main" val="1104380332"/>
                    </a:ext>
                  </a:extLst>
                </a:gridCol>
                <a:gridCol w="3786409">
                  <a:extLst>
                    <a:ext uri="{9D8B030D-6E8A-4147-A177-3AD203B41FA5}">
                      <a16:colId xmlns:a16="http://schemas.microsoft.com/office/drawing/2014/main" val="1954978501"/>
                    </a:ext>
                  </a:extLst>
                </a:gridCol>
                <a:gridCol w="46626">
                  <a:extLst>
                    <a:ext uri="{9D8B030D-6E8A-4147-A177-3AD203B41FA5}">
                      <a16:colId xmlns:a16="http://schemas.microsoft.com/office/drawing/2014/main" val="3658593347"/>
                    </a:ext>
                  </a:extLst>
                </a:gridCol>
                <a:gridCol w="755374">
                  <a:extLst>
                    <a:ext uri="{9D8B030D-6E8A-4147-A177-3AD203B41FA5}">
                      <a16:colId xmlns:a16="http://schemas.microsoft.com/office/drawing/2014/main" val="397916527"/>
                    </a:ext>
                  </a:extLst>
                </a:gridCol>
                <a:gridCol w="1337411">
                  <a:extLst>
                    <a:ext uri="{9D8B030D-6E8A-4147-A177-3AD203B41FA5}">
                      <a16:colId xmlns:a16="http://schemas.microsoft.com/office/drawing/2014/main" val="910959647"/>
                    </a:ext>
                  </a:extLst>
                </a:gridCol>
                <a:gridCol w="1962382">
                  <a:extLst>
                    <a:ext uri="{9D8B030D-6E8A-4147-A177-3AD203B41FA5}">
                      <a16:colId xmlns:a16="http://schemas.microsoft.com/office/drawing/2014/main" val="1895895746"/>
                    </a:ext>
                  </a:extLst>
                </a:gridCol>
              </a:tblGrid>
              <a:tr h="103770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451815"/>
                  </a:ext>
                </a:extLst>
              </a:tr>
              <a:tr h="181598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08.11.2024 - 08.11.2024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468631"/>
                  </a:ext>
                </a:extLst>
              </a:tr>
              <a:tr h="1037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29806"/>
                  </a:ext>
                </a:extLst>
              </a:tr>
              <a:tr h="10377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89 928,93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127645"/>
                  </a:ext>
                </a:extLst>
              </a:tr>
              <a:tr h="17813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65 407,04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430774"/>
                  </a:ext>
                </a:extLst>
              </a:tr>
              <a:tr h="9727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22 883,51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56024"/>
                  </a:ext>
                </a:extLst>
              </a:tr>
              <a:tr h="1456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1 149,42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873316"/>
                  </a:ext>
                </a:extLst>
              </a:tr>
              <a:tr h="14625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488,96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521893"/>
                  </a:ext>
                </a:extLst>
              </a:tr>
              <a:tr h="103770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506255"/>
                  </a:ext>
                </a:extLst>
              </a:tr>
              <a:tr h="103770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904634"/>
                  </a:ext>
                </a:extLst>
              </a:tr>
              <a:tr h="103770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124363"/>
                  </a:ext>
                </a:extLst>
              </a:tr>
              <a:tr h="181598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08.11.2024 - 08.11.2024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821624"/>
                  </a:ext>
                </a:extLst>
              </a:tr>
              <a:tr h="10377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260287"/>
                  </a:ext>
                </a:extLst>
              </a:tr>
              <a:tr h="10377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488,96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539251"/>
                  </a:ext>
                </a:extLst>
              </a:tr>
              <a:tr h="12752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488,96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24990"/>
                  </a:ext>
                </a:extLst>
              </a:tr>
              <a:tr h="103770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583239"/>
                  </a:ext>
                </a:extLst>
              </a:tr>
              <a:tr h="181598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08.11.2024 - 08.11.2024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551604"/>
                  </a:ext>
                </a:extLst>
              </a:tr>
              <a:tr h="1037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033331"/>
                  </a:ext>
                </a:extLst>
              </a:tr>
              <a:tr h="103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88 359,27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728396"/>
                  </a:ext>
                </a:extLst>
              </a:tr>
              <a:tr h="21883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65 407,04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62451"/>
                  </a:ext>
                </a:extLst>
              </a:tr>
              <a:tr h="103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21 802,81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472268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1 149,42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90780"/>
                  </a:ext>
                </a:extLst>
              </a:tr>
              <a:tr h="103770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269888"/>
                  </a:ext>
                </a:extLst>
              </a:tr>
              <a:tr h="103770"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08.11.2024 - 08.11.2024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679137"/>
                  </a:ext>
                </a:extLst>
              </a:tr>
              <a:tr h="1037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362465"/>
                  </a:ext>
                </a:extLst>
              </a:tr>
              <a:tr h="103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395659"/>
                  </a:ext>
                </a:extLst>
              </a:tr>
              <a:tr h="103770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611092"/>
                  </a:ext>
                </a:extLst>
              </a:tr>
              <a:tr h="10377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08.11.2024 - 08.11.2024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075197"/>
                  </a:ext>
                </a:extLst>
              </a:tr>
              <a:tr h="1037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86542"/>
                  </a:ext>
                </a:extLst>
              </a:tr>
              <a:tr h="12052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1 080,70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30343"/>
                  </a:ext>
                </a:extLst>
              </a:tr>
              <a:tr h="103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1 080,70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07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189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265</Words>
  <Application>Microsoft Office PowerPoint</Application>
  <PresentationFormat>Widescreen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2024-11-11T07:11:36Z</dcterms:created>
  <dcterms:modified xsi:type="dcterms:W3CDTF">2024-11-11T07:15:22Z</dcterms:modified>
</cp:coreProperties>
</file>