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23B1-87F2-40A8-835A-B879B9AD19BD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F7D6-5F10-4934-B8A5-A7D03C11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8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23B1-87F2-40A8-835A-B879B9AD19BD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F7D6-5F10-4934-B8A5-A7D03C11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9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23B1-87F2-40A8-835A-B879B9AD19BD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F7D6-5F10-4934-B8A5-A7D03C11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50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23B1-87F2-40A8-835A-B879B9AD19BD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F7D6-5F10-4934-B8A5-A7D03C11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3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23B1-87F2-40A8-835A-B879B9AD19BD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F7D6-5F10-4934-B8A5-A7D03C11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5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23B1-87F2-40A8-835A-B879B9AD19BD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F7D6-5F10-4934-B8A5-A7D03C11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23B1-87F2-40A8-835A-B879B9AD19BD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F7D6-5F10-4934-B8A5-A7D03C11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23B1-87F2-40A8-835A-B879B9AD19BD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F7D6-5F10-4934-B8A5-A7D03C11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2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23B1-87F2-40A8-835A-B879B9AD19BD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F7D6-5F10-4934-B8A5-A7D03C11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6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23B1-87F2-40A8-835A-B879B9AD19BD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F7D6-5F10-4934-B8A5-A7D03C11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22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23B1-87F2-40A8-835A-B879B9AD19BD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F7D6-5F10-4934-B8A5-A7D03C11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9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723B1-87F2-40A8-835A-B879B9AD19BD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6F7D6-5F10-4934-B8A5-A7D03C11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9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7.11.2024&amp;date_to=07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045579"/>
              </p:ext>
            </p:extLst>
          </p:nvPr>
        </p:nvGraphicFramePr>
        <p:xfrm>
          <a:off x="1264257" y="842840"/>
          <a:ext cx="9581320" cy="4881078"/>
        </p:xfrm>
        <a:graphic>
          <a:graphicData uri="http://schemas.openxmlformats.org/drawingml/2006/table">
            <a:tbl>
              <a:tblPr/>
              <a:tblGrid>
                <a:gridCol w="1916264">
                  <a:extLst>
                    <a:ext uri="{9D8B030D-6E8A-4147-A177-3AD203B41FA5}">
                      <a16:colId xmlns:a16="http://schemas.microsoft.com/office/drawing/2014/main" val="1107079157"/>
                    </a:ext>
                  </a:extLst>
                </a:gridCol>
                <a:gridCol w="1916264">
                  <a:extLst>
                    <a:ext uri="{9D8B030D-6E8A-4147-A177-3AD203B41FA5}">
                      <a16:colId xmlns:a16="http://schemas.microsoft.com/office/drawing/2014/main" val="2847349251"/>
                    </a:ext>
                  </a:extLst>
                </a:gridCol>
                <a:gridCol w="1916264">
                  <a:extLst>
                    <a:ext uri="{9D8B030D-6E8A-4147-A177-3AD203B41FA5}">
                      <a16:colId xmlns:a16="http://schemas.microsoft.com/office/drawing/2014/main" val="2918896312"/>
                    </a:ext>
                  </a:extLst>
                </a:gridCol>
                <a:gridCol w="1916264">
                  <a:extLst>
                    <a:ext uri="{9D8B030D-6E8A-4147-A177-3AD203B41FA5}">
                      <a16:colId xmlns:a16="http://schemas.microsoft.com/office/drawing/2014/main" val="2215569786"/>
                    </a:ext>
                  </a:extLst>
                </a:gridCol>
                <a:gridCol w="1916264">
                  <a:extLst>
                    <a:ext uri="{9D8B030D-6E8A-4147-A177-3AD203B41FA5}">
                      <a16:colId xmlns:a16="http://schemas.microsoft.com/office/drawing/2014/main" val="2640886252"/>
                    </a:ext>
                  </a:extLst>
                </a:gridCol>
              </a:tblGrid>
              <a:tr h="1600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740198"/>
                  </a:ext>
                </a:extLst>
              </a:tr>
              <a:tr h="2309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07.11.2024 - 07.11.2024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242650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630962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124 603,91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341522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4 406,92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256004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 субсидии за предприятия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97 196,99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55723"/>
                  </a:ext>
                </a:extLst>
              </a:tr>
              <a:tr h="16529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23 000,00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707133"/>
                  </a:ext>
                </a:extLst>
              </a:tr>
              <a:tr h="160080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908481"/>
                  </a:ext>
                </a:extLst>
              </a:tr>
              <a:tr h="160080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425751"/>
                  </a:ext>
                </a:extLst>
              </a:tr>
              <a:tr h="1600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526957"/>
                  </a:ext>
                </a:extLst>
              </a:tr>
              <a:tr h="2309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07.11.2024 - 07.11.2024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295461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242851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409033"/>
                  </a:ext>
                </a:extLst>
              </a:tr>
              <a:tr h="16008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463291"/>
                  </a:ext>
                </a:extLst>
              </a:tr>
              <a:tr h="2309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07.11.2024 - 07.11.2024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387534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108671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01675"/>
                  </a:ext>
                </a:extLst>
              </a:tr>
              <a:tr h="16008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089323"/>
                  </a:ext>
                </a:extLst>
              </a:tr>
              <a:tr h="16008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07.11.2024 - 07.11.2024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721111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46047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975126"/>
                  </a:ext>
                </a:extLst>
              </a:tr>
              <a:tr h="16008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244561"/>
                  </a:ext>
                </a:extLst>
              </a:tr>
              <a:tr h="16008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07.11.2024 - 07.11.2024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167173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204366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124 603,91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788580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4 406,92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17472"/>
                  </a:ext>
                </a:extLst>
              </a:tr>
              <a:tr h="1600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 субсидии за предприятия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97 196,99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219288"/>
                  </a:ext>
                </a:extLst>
              </a:tr>
              <a:tr h="23091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23 000,00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12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991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188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2024-11-11T07:06:43Z</dcterms:created>
  <dcterms:modified xsi:type="dcterms:W3CDTF">2024-11-11T07:08:56Z</dcterms:modified>
</cp:coreProperties>
</file>