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2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5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6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2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9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6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5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8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995CB-A205-4F27-A36F-219ECE62BB3D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31BDF-C084-4B58-B1C8-006384270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6.11.2024&amp;date_to=06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556890"/>
              </p:ext>
            </p:extLst>
          </p:nvPr>
        </p:nvGraphicFramePr>
        <p:xfrm>
          <a:off x="1407380" y="771292"/>
          <a:ext cx="9597225" cy="4956950"/>
        </p:xfrm>
        <a:graphic>
          <a:graphicData uri="http://schemas.openxmlformats.org/drawingml/2006/table">
            <a:tbl>
              <a:tblPr/>
              <a:tblGrid>
                <a:gridCol w="1871737">
                  <a:extLst>
                    <a:ext uri="{9D8B030D-6E8A-4147-A177-3AD203B41FA5}">
                      <a16:colId xmlns:a16="http://schemas.microsoft.com/office/drawing/2014/main" val="1729019651"/>
                    </a:ext>
                  </a:extLst>
                </a:gridCol>
                <a:gridCol w="3582859">
                  <a:extLst>
                    <a:ext uri="{9D8B030D-6E8A-4147-A177-3AD203B41FA5}">
                      <a16:colId xmlns:a16="http://schemas.microsoft.com/office/drawing/2014/main" val="994034188"/>
                    </a:ext>
                  </a:extLst>
                </a:gridCol>
                <a:gridCol w="699714">
                  <a:extLst>
                    <a:ext uri="{9D8B030D-6E8A-4147-A177-3AD203B41FA5}">
                      <a16:colId xmlns:a16="http://schemas.microsoft.com/office/drawing/2014/main" val="3300448448"/>
                    </a:ext>
                  </a:extLst>
                </a:gridCol>
                <a:gridCol w="1332638">
                  <a:extLst>
                    <a:ext uri="{9D8B030D-6E8A-4147-A177-3AD203B41FA5}">
                      <a16:colId xmlns:a16="http://schemas.microsoft.com/office/drawing/2014/main" val="958852113"/>
                    </a:ext>
                  </a:extLst>
                </a:gridCol>
                <a:gridCol w="2110277">
                  <a:extLst>
                    <a:ext uri="{9D8B030D-6E8A-4147-A177-3AD203B41FA5}">
                      <a16:colId xmlns:a16="http://schemas.microsoft.com/office/drawing/2014/main" val="2637502464"/>
                    </a:ext>
                  </a:extLst>
                </a:gridCol>
              </a:tblGrid>
              <a:tr h="1514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465865"/>
                  </a:ext>
                </a:extLst>
              </a:tr>
              <a:tr h="1574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06.11.2024 - 06.11.2024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188354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349731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15 454,31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220361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781458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13 618,21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090031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481,00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0204"/>
                  </a:ext>
                </a:extLst>
              </a:tr>
              <a:tr h="151449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3726"/>
                  </a:ext>
                </a:extLst>
              </a:tr>
              <a:tr h="151449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175384"/>
                  </a:ext>
                </a:extLst>
              </a:tr>
              <a:tr h="1514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018500"/>
                  </a:ext>
                </a:extLst>
              </a:tr>
              <a:tr h="1574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06.11.2024 - 06.11.2024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39646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292114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23208"/>
                  </a:ext>
                </a:extLst>
              </a:tr>
              <a:tr h="15144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9206"/>
                  </a:ext>
                </a:extLst>
              </a:tr>
              <a:tr h="1574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06.11.2024 - 06.11.2024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379796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538107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10 718,31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37901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10 237,31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67678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481,00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06529"/>
                  </a:ext>
                </a:extLst>
              </a:tr>
              <a:tr h="15144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56602"/>
                  </a:ext>
                </a:extLst>
              </a:tr>
              <a:tr h="15144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06.11.2024 - 06.11.2024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094937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87230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544876"/>
                  </a:ext>
                </a:extLst>
              </a:tr>
              <a:tr h="15144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24203"/>
                  </a:ext>
                </a:extLst>
              </a:tr>
              <a:tr h="15144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06.11.2024 - 06.11.2024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622316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863676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4 736,00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733263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05562"/>
                  </a:ext>
                </a:extLst>
              </a:tr>
              <a:tr h="1514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3 380,90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76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24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216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2024-11-07T06:48:30Z</dcterms:created>
  <dcterms:modified xsi:type="dcterms:W3CDTF">2024-11-07T06:52:16Z</dcterms:modified>
</cp:coreProperties>
</file>