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1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1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1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7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3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5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8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F996A-E440-4C46-831C-31F0BF4E7C4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2F4C5-59E2-42F7-8558-B2CB31C55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6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5.11.2024&amp;date_to=05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160218"/>
              </p:ext>
            </p:extLst>
          </p:nvPr>
        </p:nvGraphicFramePr>
        <p:xfrm>
          <a:off x="1455090" y="970071"/>
          <a:ext cx="9390490" cy="4807614"/>
        </p:xfrm>
        <a:graphic>
          <a:graphicData uri="http://schemas.openxmlformats.org/drawingml/2006/table">
            <a:tbl>
              <a:tblPr/>
              <a:tblGrid>
                <a:gridCol w="1878098">
                  <a:extLst>
                    <a:ext uri="{9D8B030D-6E8A-4147-A177-3AD203B41FA5}">
                      <a16:colId xmlns:a16="http://schemas.microsoft.com/office/drawing/2014/main" val="491225068"/>
                    </a:ext>
                  </a:extLst>
                </a:gridCol>
                <a:gridCol w="2781365">
                  <a:extLst>
                    <a:ext uri="{9D8B030D-6E8A-4147-A177-3AD203B41FA5}">
                      <a16:colId xmlns:a16="http://schemas.microsoft.com/office/drawing/2014/main" val="2659731253"/>
                    </a:ext>
                  </a:extLst>
                </a:gridCol>
                <a:gridCol w="1407381">
                  <a:extLst>
                    <a:ext uri="{9D8B030D-6E8A-4147-A177-3AD203B41FA5}">
                      <a16:colId xmlns:a16="http://schemas.microsoft.com/office/drawing/2014/main" val="3040679448"/>
                    </a:ext>
                  </a:extLst>
                </a:gridCol>
                <a:gridCol w="1445548">
                  <a:extLst>
                    <a:ext uri="{9D8B030D-6E8A-4147-A177-3AD203B41FA5}">
                      <a16:colId xmlns:a16="http://schemas.microsoft.com/office/drawing/2014/main" val="2150337949"/>
                    </a:ext>
                  </a:extLst>
                </a:gridCol>
                <a:gridCol w="1878098">
                  <a:extLst>
                    <a:ext uri="{9D8B030D-6E8A-4147-A177-3AD203B41FA5}">
                      <a16:colId xmlns:a16="http://schemas.microsoft.com/office/drawing/2014/main" val="3588081126"/>
                    </a:ext>
                  </a:extLst>
                </a:gridCol>
              </a:tblGrid>
              <a:tr h="1600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97869"/>
                  </a:ext>
                </a:extLst>
              </a:tr>
              <a:tr h="2367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05.11.2024 - 05.11.2024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0186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14182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12 120,86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95692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6 553,28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48602"/>
                  </a:ext>
                </a:extLst>
              </a:tr>
              <a:tr h="19171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5 567,58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717291"/>
                  </a:ext>
                </a:extLst>
              </a:tr>
              <a:tr h="16002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765118"/>
                  </a:ext>
                </a:extLst>
              </a:tr>
              <a:tr h="16002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931906"/>
                  </a:ext>
                </a:extLst>
              </a:tr>
              <a:tr h="16002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762939"/>
                  </a:ext>
                </a:extLst>
              </a:tr>
              <a:tr h="2367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05.11.2024 - 05.11.2024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245913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707000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949291"/>
                  </a:ext>
                </a:extLst>
              </a:tr>
              <a:tr h="16002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723608"/>
                  </a:ext>
                </a:extLst>
              </a:tr>
              <a:tr h="23679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05.11.2024 - 05.11.2024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073682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368929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67775"/>
                  </a:ext>
                </a:extLst>
              </a:tr>
              <a:tr h="16002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25427"/>
                  </a:ext>
                </a:extLst>
              </a:tr>
              <a:tr h="16002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05.11.2024 - 05.11.2024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529634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452457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2 968,70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543020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2 968,70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887160"/>
                  </a:ext>
                </a:extLst>
              </a:tr>
              <a:tr h="16002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863738"/>
                  </a:ext>
                </a:extLst>
              </a:tr>
              <a:tr h="16002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05.11.2024 - 05.11.2024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27998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37989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9 152,16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707139"/>
                  </a:ext>
                </a:extLst>
              </a:tr>
              <a:tr h="16002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3 584,58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34202"/>
                  </a:ext>
                </a:extLst>
              </a:tr>
              <a:tr h="23679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5 567,58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424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0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176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2024-11-06T06:36:12Z</dcterms:created>
  <dcterms:modified xsi:type="dcterms:W3CDTF">2024-11-06T06:39:31Z</dcterms:modified>
</cp:coreProperties>
</file>