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6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7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8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6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57EB0-B41D-48E5-888B-C42FFE6EB1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E22DB-91B2-4F6E-B384-47B0EE16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7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11.2024&amp;date_to=04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82304"/>
              </p:ext>
            </p:extLst>
          </p:nvPr>
        </p:nvGraphicFramePr>
        <p:xfrm>
          <a:off x="1001862" y="694880"/>
          <a:ext cx="9796010" cy="5077767"/>
        </p:xfrm>
        <a:graphic>
          <a:graphicData uri="http://schemas.openxmlformats.org/drawingml/2006/table">
            <a:tbl>
              <a:tblPr/>
              <a:tblGrid>
                <a:gridCol w="1959202">
                  <a:extLst>
                    <a:ext uri="{9D8B030D-6E8A-4147-A177-3AD203B41FA5}">
                      <a16:colId xmlns:a16="http://schemas.microsoft.com/office/drawing/2014/main" val="1473507391"/>
                    </a:ext>
                  </a:extLst>
                </a:gridCol>
                <a:gridCol w="3248905">
                  <a:extLst>
                    <a:ext uri="{9D8B030D-6E8A-4147-A177-3AD203B41FA5}">
                      <a16:colId xmlns:a16="http://schemas.microsoft.com/office/drawing/2014/main" val="67902040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369666596"/>
                    </a:ext>
                  </a:extLst>
                </a:gridCol>
                <a:gridCol w="1396249">
                  <a:extLst>
                    <a:ext uri="{9D8B030D-6E8A-4147-A177-3AD203B41FA5}">
                      <a16:colId xmlns:a16="http://schemas.microsoft.com/office/drawing/2014/main" val="1132065318"/>
                    </a:ext>
                  </a:extLst>
                </a:gridCol>
                <a:gridCol w="1959202">
                  <a:extLst>
                    <a:ext uri="{9D8B030D-6E8A-4147-A177-3AD203B41FA5}">
                      <a16:colId xmlns:a16="http://schemas.microsoft.com/office/drawing/2014/main" val="791764958"/>
                    </a:ext>
                  </a:extLst>
                </a:gridCol>
              </a:tblGrid>
              <a:tr h="160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341450"/>
                  </a:ext>
                </a:extLst>
              </a:tr>
              <a:tr h="225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04.11.2024 - 04.11.2024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71142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560556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237 560,68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45248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26 203,69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03183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197 405,44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235931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13 951,55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74173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28541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084988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429017"/>
                  </a:ext>
                </a:extLst>
              </a:tr>
              <a:tr h="225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04.11.2024 - 04.11.2024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396102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62491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314699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94762"/>
                  </a:ext>
                </a:extLst>
              </a:tr>
              <a:tr h="225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04.11.2024 - 04.11.2024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193015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78141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27 748,79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89560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22 193,88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13606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5 554,91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38489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26734"/>
                  </a:ext>
                </a:extLst>
              </a:tr>
              <a:tr h="1607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04.11.2024 - 04.11.2024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965999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913501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64481"/>
                  </a:ext>
                </a:extLst>
              </a:tr>
              <a:tr h="1607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621941"/>
                  </a:ext>
                </a:extLst>
              </a:tr>
              <a:tr h="1607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04.11.2024 - 04.11.2024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688645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1641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209 811,89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041949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4 009,81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045329"/>
                  </a:ext>
                </a:extLst>
              </a:tr>
              <a:tr h="160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197 405,44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48825"/>
                  </a:ext>
                </a:extLst>
              </a:tr>
              <a:tr h="15821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8 396,64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1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7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2024-11-05T06:36:01Z</dcterms:created>
  <dcterms:modified xsi:type="dcterms:W3CDTF">2024-11-05T06:39:46Z</dcterms:modified>
</cp:coreProperties>
</file>