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B9487-ED55-4D3D-933B-AD2028915D5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7EA-A1C7-442D-91DA-98C19A0E0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51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B9487-ED55-4D3D-933B-AD2028915D5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7EA-A1C7-442D-91DA-98C19A0E0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3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B9487-ED55-4D3D-933B-AD2028915D5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7EA-A1C7-442D-91DA-98C19A0E0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9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B9487-ED55-4D3D-933B-AD2028915D5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7EA-A1C7-442D-91DA-98C19A0E0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2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B9487-ED55-4D3D-933B-AD2028915D5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7EA-A1C7-442D-91DA-98C19A0E0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93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B9487-ED55-4D3D-933B-AD2028915D5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7EA-A1C7-442D-91DA-98C19A0E0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5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B9487-ED55-4D3D-933B-AD2028915D5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7EA-A1C7-442D-91DA-98C19A0E0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3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B9487-ED55-4D3D-933B-AD2028915D5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7EA-A1C7-442D-91DA-98C19A0E0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9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B9487-ED55-4D3D-933B-AD2028915D5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7EA-A1C7-442D-91DA-98C19A0E0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B9487-ED55-4D3D-933B-AD2028915D5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7EA-A1C7-442D-91DA-98C19A0E0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5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B9487-ED55-4D3D-933B-AD2028915D5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647EA-A1C7-442D-91DA-98C19A0E0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B9487-ED55-4D3D-933B-AD2028915D59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647EA-A1C7-442D-91DA-98C19A0E0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4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89526"/>
              </p:ext>
            </p:extLst>
          </p:nvPr>
        </p:nvGraphicFramePr>
        <p:xfrm>
          <a:off x="1023457" y="629176"/>
          <a:ext cx="10008065" cy="5575706"/>
        </p:xfrm>
        <a:graphic>
          <a:graphicData uri="http://schemas.openxmlformats.org/drawingml/2006/table">
            <a:tbl>
              <a:tblPr/>
              <a:tblGrid>
                <a:gridCol w="2001613">
                  <a:extLst>
                    <a:ext uri="{9D8B030D-6E8A-4147-A177-3AD203B41FA5}">
                      <a16:colId xmlns:a16="http://schemas.microsoft.com/office/drawing/2014/main" val="3846817150"/>
                    </a:ext>
                  </a:extLst>
                </a:gridCol>
                <a:gridCol w="2001613">
                  <a:extLst>
                    <a:ext uri="{9D8B030D-6E8A-4147-A177-3AD203B41FA5}">
                      <a16:colId xmlns:a16="http://schemas.microsoft.com/office/drawing/2014/main" val="3790590948"/>
                    </a:ext>
                  </a:extLst>
                </a:gridCol>
                <a:gridCol w="2001613">
                  <a:extLst>
                    <a:ext uri="{9D8B030D-6E8A-4147-A177-3AD203B41FA5}">
                      <a16:colId xmlns:a16="http://schemas.microsoft.com/office/drawing/2014/main" val="3547390287"/>
                    </a:ext>
                  </a:extLst>
                </a:gridCol>
                <a:gridCol w="2001613">
                  <a:extLst>
                    <a:ext uri="{9D8B030D-6E8A-4147-A177-3AD203B41FA5}">
                      <a16:colId xmlns:a16="http://schemas.microsoft.com/office/drawing/2014/main" val="2112455972"/>
                    </a:ext>
                  </a:extLst>
                </a:gridCol>
                <a:gridCol w="2001613">
                  <a:extLst>
                    <a:ext uri="{9D8B030D-6E8A-4147-A177-3AD203B41FA5}">
                      <a16:colId xmlns:a16="http://schemas.microsoft.com/office/drawing/2014/main" val="650500931"/>
                    </a:ext>
                  </a:extLst>
                </a:gridCol>
              </a:tblGrid>
              <a:tr h="33281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943333"/>
                  </a:ext>
                </a:extLst>
              </a:tr>
              <a:tr h="58346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30.09.2024 - 30.09.2024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94285"/>
                  </a:ext>
                </a:extLst>
              </a:tr>
              <a:tr h="33281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395085"/>
                  </a:ext>
                </a:extLst>
              </a:tr>
              <a:tr h="33281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1 947,60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679312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1 947,60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725388"/>
                  </a:ext>
                </a:extLst>
              </a:tr>
              <a:tr h="33281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19881"/>
                  </a:ext>
                </a:extLst>
              </a:tr>
              <a:tr h="33281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474927"/>
                  </a:ext>
                </a:extLst>
              </a:tr>
              <a:tr h="33281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193428"/>
                  </a:ext>
                </a:extLst>
              </a:tr>
              <a:tr h="33281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105393"/>
                  </a:ext>
                </a:extLst>
              </a:tr>
              <a:tr h="33281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840178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30.09.2024 - 30.09.2024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954227"/>
                  </a:ext>
                </a:extLst>
              </a:tr>
              <a:tr h="33281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933245"/>
                  </a:ext>
                </a:extLst>
              </a:tr>
              <a:tr h="33281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1 947,60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19828"/>
                  </a:ext>
                </a:extLst>
              </a:tr>
              <a:tr h="33281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1 947,60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71738"/>
                  </a:ext>
                </a:extLst>
              </a:tr>
              <a:tr h="332816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456811"/>
                  </a:ext>
                </a:extLst>
              </a:tr>
              <a:tr h="332816">
                <a:tc gridSpan="5">
                  <a:txBody>
                    <a:bodyPr/>
                    <a:lstStyle/>
                    <a:p>
                      <a:r>
                        <a:rPr lang="en-US" sz="13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081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5753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2024-10-01T05:33:01Z</dcterms:created>
  <dcterms:modified xsi:type="dcterms:W3CDTF">2024-10-01T05:33:48Z</dcterms:modified>
</cp:coreProperties>
</file>