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46152-D71E-4BFB-8582-5CAB4E494C22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7DE2E-BCCF-46C0-AED5-E8E8DC53A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854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46152-D71E-4BFB-8582-5CAB4E494C22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7DE2E-BCCF-46C0-AED5-E8E8DC53A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234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46152-D71E-4BFB-8582-5CAB4E494C22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7DE2E-BCCF-46C0-AED5-E8E8DC53A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514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46152-D71E-4BFB-8582-5CAB4E494C22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7DE2E-BCCF-46C0-AED5-E8E8DC53A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842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46152-D71E-4BFB-8582-5CAB4E494C22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7DE2E-BCCF-46C0-AED5-E8E8DC53A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00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46152-D71E-4BFB-8582-5CAB4E494C22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7DE2E-BCCF-46C0-AED5-E8E8DC53A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861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46152-D71E-4BFB-8582-5CAB4E494C22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7DE2E-BCCF-46C0-AED5-E8E8DC53A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950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46152-D71E-4BFB-8582-5CAB4E494C22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7DE2E-BCCF-46C0-AED5-E8E8DC53A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04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46152-D71E-4BFB-8582-5CAB4E494C22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7DE2E-BCCF-46C0-AED5-E8E8DC53A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817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46152-D71E-4BFB-8582-5CAB4E494C22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7DE2E-BCCF-46C0-AED5-E8E8DC53A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32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46152-D71E-4BFB-8582-5CAB4E494C22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7DE2E-BCCF-46C0-AED5-E8E8DC53A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050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B46152-D71E-4BFB-8582-5CAB4E494C22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27DE2E-BCCF-46C0-AED5-E8E8DC53A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024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29.10.2024&amp;date_to=29.10.2024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3955682"/>
              </p:ext>
            </p:extLst>
          </p:nvPr>
        </p:nvGraphicFramePr>
        <p:xfrm>
          <a:off x="1335817" y="993912"/>
          <a:ext cx="9764205" cy="4707172"/>
        </p:xfrm>
        <a:graphic>
          <a:graphicData uri="http://schemas.openxmlformats.org/drawingml/2006/table">
            <a:tbl>
              <a:tblPr/>
              <a:tblGrid>
                <a:gridCol w="1952841">
                  <a:extLst>
                    <a:ext uri="{9D8B030D-6E8A-4147-A177-3AD203B41FA5}">
                      <a16:colId xmlns:a16="http://schemas.microsoft.com/office/drawing/2014/main" val="4147737773"/>
                    </a:ext>
                  </a:extLst>
                </a:gridCol>
                <a:gridCol w="3072734">
                  <a:extLst>
                    <a:ext uri="{9D8B030D-6E8A-4147-A177-3AD203B41FA5}">
                      <a16:colId xmlns:a16="http://schemas.microsoft.com/office/drawing/2014/main" val="939879201"/>
                    </a:ext>
                  </a:extLst>
                </a:gridCol>
                <a:gridCol w="1254343">
                  <a:extLst>
                    <a:ext uri="{9D8B030D-6E8A-4147-A177-3AD203B41FA5}">
                      <a16:colId xmlns:a16="http://schemas.microsoft.com/office/drawing/2014/main" val="1502329839"/>
                    </a:ext>
                  </a:extLst>
                </a:gridCol>
                <a:gridCol w="1531446">
                  <a:extLst>
                    <a:ext uri="{9D8B030D-6E8A-4147-A177-3AD203B41FA5}">
                      <a16:colId xmlns:a16="http://schemas.microsoft.com/office/drawing/2014/main" val="3984699262"/>
                    </a:ext>
                  </a:extLst>
                </a:gridCol>
                <a:gridCol w="1952841">
                  <a:extLst>
                    <a:ext uri="{9D8B030D-6E8A-4147-A177-3AD203B41FA5}">
                      <a16:colId xmlns:a16="http://schemas.microsoft.com/office/drawing/2014/main" val="2626817947"/>
                    </a:ext>
                  </a:extLst>
                </a:gridCol>
              </a:tblGrid>
              <a:tr h="170874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2504570"/>
                  </a:ext>
                </a:extLst>
              </a:tr>
              <a:tr h="25886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29.10.2024 - 29.10.2024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2419464"/>
                  </a:ext>
                </a:extLst>
              </a:tr>
              <a:tr h="170874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7255673"/>
                  </a:ext>
                </a:extLst>
              </a:tr>
              <a:tr h="170874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15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15 108,22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474061"/>
                  </a:ext>
                </a:extLst>
              </a:tr>
              <a:tr h="170874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11 434,06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1753935"/>
                  </a:ext>
                </a:extLst>
              </a:tr>
              <a:tr h="170874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3 674,16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5051842"/>
                  </a:ext>
                </a:extLst>
              </a:tr>
              <a:tr h="170874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1281367"/>
                  </a:ext>
                </a:extLst>
              </a:tr>
              <a:tr h="170874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3833018"/>
                  </a:ext>
                </a:extLst>
              </a:tr>
              <a:tr h="170874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836399"/>
                  </a:ext>
                </a:extLst>
              </a:tr>
              <a:tr h="25886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29.10.2024 - 29.10.2024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0953697"/>
                  </a:ext>
                </a:extLst>
              </a:tr>
              <a:tr h="170874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0682033"/>
                  </a:ext>
                </a:extLst>
              </a:tr>
              <a:tr h="170874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2779088"/>
                  </a:ext>
                </a:extLst>
              </a:tr>
              <a:tr h="170874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3193468"/>
                  </a:ext>
                </a:extLst>
              </a:tr>
              <a:tr h="25886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29.10.2024 - 29.10.2024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7536162"/>
                  </a:ext>
                </a:extLst>
              </a:tr>
              <a:tr h="170874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2963719"/>
                  </a:ext>
                </a:extLst>
              </a:tr>
              <a:tr h="170874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15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15 108,22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8947760"/>
                  </a:ext>
                </a:extLst>
              </a:tr>
              <a:tr h="170874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11 434,06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654802"/>
                  </a:ext>
                </a:extLst>
              </a:tr>
              <a:tr h="171340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3 674,16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6904510"/>
                  </a:ext>
                </a:extLst>
              </a:tr>
              <a:tr h="170874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3560122"/>
                  </a:ext>
                </a:extLst>
              </a:tr>
              <a:tr h="170874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</a:t>
                      </a: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*******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29.10.2024 - 29.10.2024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9010315"/>
                  </a:ext>
                </a:extLst>
              </a:tr>
              <a:tr h="17087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0001307"/>
                  </a:ext>
                </a:extLst>
              </a:tr>
              <a:tr h="170874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4292496"/>
                  </a:ext>
                </a:extLst>
              </a:tr>
              <a:tr h="170874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1516401"/>
                  </a:ext>
                </a:extLst>
              </a:tr>
              <a:tr h="170874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29.10.2024 - 29.10.2024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3422283"/>
                  </a:ext>
                </a:extLst>
              </a:tr>
              <a:tr h="17087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0368090"/>
                  </a:ext>
                </a:extLst>
              </a:tr>
              <a:tr h="170874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52242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15220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162</Words>
  <Application>Microsoft Office PowerPoint</Application>
  <PresentationFormat>Widescreen</PresentationFormat>
  <Paragraphs>70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2</cp:revision>
  <dcterms:created xsi:type="dcterms:W3CDTF">2024-10-30T06:39:57Z</dcterms:created>
  <dcterms:modified xsi:type="dcterms:W3CDTF">2024-10-30T06:51:37Z</dcterms:modified>
</cp:coreProperties>
</file>