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02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5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4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2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7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2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8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7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6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B8EE5-AC65-43B8-89DE-311E96A3DD7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5B302-FD7B-4055-8356-59103E55A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7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9140"/>
              </p:ext>
            </p:extLst>
          </p:nvPr>
        </p:nvGraphicFramePr>
        <p:xfrm>
          <a:off x="872457" y="536897"/>
          <a:ext cx="10779850" cy="5708097"/>
        </p:xfrm>
        <a:graphic>
          <a:graphicData uri="http://schemas.openxmlformats.org/drawingml/2006/table">
            <a:tbl>
              <a:tblPr/>
              <a:tblGrid>
                <a:gridCol w="2155970">
                  <a:extLst>
                    <a:ext uri="{9D8B030D-6E8A-4147-A177-3AD203B41FA5}">
                      <a16:colId xmlns:a16="http://schemas.microsoft.com/office/drawing/2014/main" val="870188839"/>
                    </a:ext>
                  </a:extLst>
                </a:gridCol>
                <a:gridCol w="2155970">
                  <a:extLst>
                    <a:ext uri="{9D8B030D-6E8A-4147-A177-3AD203B41FA5}">
                      <a16:colId xmlns:a16="http://schemas.microsoft.com/office/drawing/2014/main" val="2619680447"/>
                    </a:ext>
                  </a:extLst>
                </a:gridCol>
                <a:gridCol w="2155970">
                  <a:extLst>
                    <a:ext uri="{9D8B030D-6E8A-4147-A177-3AD203B41FA5}">
                      <a16:colId xmlns:a16="http://schemas.microsoft.com/office/drawing/2014/main" val="2945247114"/>
                    </a:ext>
                  </a:extLst>
                </a:gridCol>
                <a:gridCol w="2155970">
                  <a:extLst>
                    <a:ext uri="{9D8B030D-6E8A-4147-A177-3AD203B41FA5}">
                      <a16:colId xmlns:a16="http://schemas.microsoft.com/office/drawing/2014/main" val="1447288129"/>
                    </a:ext>
                  </a:extLst>
                </a:gridCol>
                <a:gridCol w="2155970">
                  <a:extLst>
                    <a:ext uri="{9D8B030D-6E8A-4147-A177-3AD203B41FA5}">
                      <a16:colId xmlns:a16="http://schemas.microsoft.com/office/drawing/2014/main" val="470276439"/>
                    </a:ext>
                  </a:extLst>
                </a:gridCol>
              </a:tblGrid>
              <a:tr h="2815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54440"/>
                  </a:ext>
                </a:extLst>
              </a:tr>
              <a:tr h="49481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26.09.2024 - 26.09.2024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155234"/>
                  </a:ext>
                </a:extLst>
              </a:tr>
              <a:tr h="28157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745850"/>
                  </a:ext>
                </a:extLst>
              </a:tr>
              <a:tr h="2815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1 240,15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304333"/>
                  </a:ext>
                </a:extLst>
              </a:tr>
              <a:tr h="4948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160 000,00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88225"/>
                  </a:ext>
                </a:extLst>
              </a:tr>
              <a:tr h="28157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161 240,15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542073"/>
                  </a:ext>
                </a:extLst>
              </a:tr>
              <a:tr h="2815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759345"/>
                  </a:ext>
                </a:extLst>
              </a:tr>
              <a:tr h="2815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460463"/>
                  </a:ext>
                </a:extLst>
              </a:tr>
              <a:tr h="2815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430721"/>
                  </a:ext>
                </a:extLst>
              </a:tr>
              <a:tr h="2815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850141"/>
                  </a:ext>
                </a:extLst>
              </a:tr>
              <a:tr h="2815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789594"/>
                  </a:ext>
                </a:extLst>
              </a:tr>
              <a:tr h="28157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26.09.2024 - 26.09.2024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625566"/>
                  </a:ext>
                </a:extLst>
              </a:tr>
              <a:tr h="28157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678280"/>
                  </a:ext>
                </a:extLst>
              </a:tr>
              <a:tr h="2815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1 240,15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263944"/>
                  </a:ext>
                </a:extLst>
              </a:tr>
              <a:tr h="4948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160 000,00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097149"/>
                  </a:ext>
                </a:extLst>
              </a:tr>
              <a:tr h="28157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161 240,15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440457"/>
                  </a:ext>
                </a:extLst>
              </a:tr>
              <a:tr h="2815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361681"/>
                  </a:ext>
                </a:extLst>
              </a:tr>
              <a:tr h="2815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818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889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2024-10-02T11:20:26Z</dcterms:created>
  <dcterms:modified xsi:type="dcterms:W3CDTF">2024-10-02T11:21:41Z</dcterms:modified>
</cp:coreProperties>
</file>