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6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4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7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3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1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2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0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4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7A386-5920-4AC3-B0E6-1FD37762F535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EEC69-1DA9-4CB8-A555-CD388B60E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6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5.10.2024&amp;date_to=25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287028"/>
              </p:ext>
            </p:extLst>
          </p:nvPr>
        </p:nvGraphicFramePr>
        <p:xfrm>
          <a:off x="1359675" y="1057513"/>
          <a:ext cx="9565415" cy="5053990"/>
        </p:xfrm>
        <a:graphic>
          <a:graphicData uri="http://schemas.openxmlformats.org/drawingml/2006/table">
            <a:tbl>
              <a:tblPr/>
              <a:tblGrid>
                <a:gridCol w="1913083">
                  <a:extLst>
                    <a:ext uri="{9D8B030D-6E8A-4147-A177-3AD203B41FA5}">
                      <a16:colId xmlns:a16="http://schemas.microsoft.com/office/drawing/2014/main" val="787090631"/>
                    </a:ext>
                  </a:extLst>
                </a:gridCol>
                <a:gridCol w="1913083">
                  <a:extLst>
                    <a:ext uri="{9D8B030D-6E8A-4147-A177-3AD203B41FA5}">
                      <a16:colId xmlns:a16="http://schemas.microsoft.com/office/drawing/2014/main" val="4157680262"/>
                    </a:ext>
                  </a:extLst>
                </a:gridCol>
                <a:gridCol w="1318326">
                  <a:extLst>
                    <a:ext uri="{9D8B030D-6E8A-4147-A177-3AD203B41FA5}">
                      <a16:colId xmlns:a16="http://schemas.microsoft.com/office/drawing/2014/main" val="103167382"/>
                    </a:ext>
                  </a:extLst>
                </a:gridCol>
                <a:gridCol w="594757">
                  <a:extLst>
                    <a:ext uri="{9D8B030D-6E8A-4147-A177-3AD203B41FA5}">
                      <a16:colId xmlns:a16="http://schemas.microsoft.com/office/drawing/2014/main" val="2840928185"/>
                    </a:ext>
                  </a:extLst>
                </a:gridCol>
                <a:gridCol w="534328">
                  <a:extLst>
                    <a:ext uri="{9D8B030D-6E8A-4147-A177-3AD203B41FA5}">
                      <a16:colId xmlns:a16="http://schemas.microsoft.com/office/drawing/2014/main" val="2189197267"/>
                    </a:ext>
                  </a:extLst>
                </a:gridCol>
                <a:gridCol w="1378755">
                  <a:extLst>
                    <a:ext uri="{9D8B030D-6E8A-4147-A177-3AD203B41FA5}">
                      <a16:colId xmlns:a16="http://schemas.microsoft.com/office/drawing/2014/main" val="3082689356"/>
                    </a:ext>
                  </a:extLst>
                </a:gridCol>
                <a:gridCol w="1913083">
                  <a:extLst>
                    <a:ext uri="{9D8B030D-6E8A-4147-A177-3AD203B41FA5}">
                      <a16:colId xmlns:a16="http://schemas.microsoft.com/office/drawing/2014/main" val="2421520342"/>
                    </a:ext>
                  </a:extLst>
                </a:gridCol>
              </a:tblGrid>
              <a:tr h="102881">
                <a:tc gridSpan="7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917309"/>
                  </a:ext>
                </a:extLst>
              </a:tr>
              <a:tr h="18087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25.10.2024 - 25.10.2024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141291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435331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80 115,62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164"/>
                  </a:ext>
                </a:extLst>
              </a:tr>
              <a:tr h="24117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54 377,58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688578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9 244,80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851272"/>
                  </a:ext>
                </a:extLst>
              </a:tr>
              <a:tr h="1808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16 493,24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303196"/>
                  </a:ext>
                </a:extLst>
              </a:tr>
              <a:tr h="102881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709813"/>
                  </a:ext>
                </a:extLst>
              </a:tr>
              <a:tr h="102881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639778"/>
                  </a:ext>
                </a:extLst>
              </a:tr>
              <a:tr h="102881">
                <a:tc gridSpan="7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48137"/>
                  </a:ext>
                </a:extLst>
              </a:tr>
              <a:tr h="18087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25.10.2024 - 25.10.2024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886770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629503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946449"/>
                  </a:ext>
                </a:extLst>
              </a:tr>
              <a:tr h="102881">
                <a:tc gridSpan="7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060701"/>
                  </a:ext>
                </a:extLst>
              </a:tr>
              <a:tr h="18087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25.10.2024 - 25.10.2024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829263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367336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21 279,81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841364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4 786,57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833572"/>
                  </a:ext>
                </a:extLst>
              </a:tr>
              <a:tr h="1808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16 493,24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160715"/>
                  </a:ext>
                </a:extLst>
              </a:tr>
              <a:tr h="102881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491221"/>
                  </a:ext>
                </a:extLst>
              </a:tr>
              <a:tr h="102881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25.10.2024 - 25.10.2024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191207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284981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58 835,81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305495"/>
                  </a:ext>
                </a:extLst>
              </a:tr>
              <a:tr h="25028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54 377,58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619283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4 458,23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214819"/>
                  </a:ext>
                </a:extLst>
              </a:tr>
              <a:tr h="102881">
                <a:tc gridSpan="7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670985"/>
                  </a:ext>
                </a:extLst>
              </a:tr>
              <a:tr h="10288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25.10.2024 - 25.10.2024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877965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964689"/>
                  </a:ext>
                </a:extLst>
              </a:tr>
              <a:tr h="1028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65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507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223</Words>
  <Application>Microsoft Office PowerPoint</Application>
  <PresentationFormat>Widescreen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2024-10-28T07:54:50Z</dcterms:created>
  <dcterms:modified xsi:type="dcterms:W3CDTF">2024-10-28T08:01:53Z</dcterms:modified>
</cp:coreProperties>
</file>