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2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2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2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7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7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3612-5375-4DB0-87B0-F51E8027779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5EA43-0EB1-40E2-ACBD-41A5FC8F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4.10.2024&amp;date_to=24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0859"/>
              </p:ext>
            </p:extLst>
          </p:nvPr>
        </p:nvGraphicFramePr>
        <p:xfrm>
          <a:off x="1463041" y="914395"/>
          <a:ext cx="9279170" cy="5104742"/>
        </p:xfrm>
        <a:graphic>
          <a:graphicData uri="http://schemas.openxmlformats.org/drawingml/2006/table">
            <a:tbl>
              <a:tblPr/>
              <a:tblGrid>
                <a:gridCol w="1855834">
                  <a:extLst>
                    <a:ext uri="{9D8B030D-6E8A-4147-A177-3AD203B41FA5}">
                      <a16:colId xmlns:a16="http://schemas.microsoft.com/office/drawing/2014/main" val="957950593"/>
                    </a:ext>
                  </a:extLst>
                </a:gridCol>
                <a:gridCol w="3046231">
                  <a:extLst>
                    <a:ext uri="{9D8B030D-6E8A-4147-A177-3AD203B41FA5}">
                      <a16:colId xmlns:a16="http://schemas.microsoft.com/office/drawing/2014/main" val="3797994777"/>
                    </a:ext>
                  </a:extLst>
                </a:gridCol>
                <a:gridCol w="1234758">
                  <a:extLst>
                    <a:ext uri="{9D8B030D-6E8A-4147-A177-3AD203B41FA5}">
                      <a16:colId xmlns:a16="http://schemas.microsoft.com/office/drawing/2014/main" val="2404882571"/>
                    </a:ext>
                  </a:extLst>
                </a:gridCol>
                <a:gridCol w="1286513">
                  <a:extLst>
                    <a:ext uri="{9D8B030D-6E8A-4147-A177-3AD203B41FA5}">
                      <a16:colId xmlns:a16="http://schemas.microsoft.com/office/drawing/2014/main" val="3430369651"/>
                    </a:ext>
                  </a:extLst>
                </a:gridCol>
                <a:gridCol w="1855834">
                  <a:extLst>
                    <a:ext uri="{9D8B030D-6E8A-4147-A177-3AD203B41FA5}">
                      <a16:colId xmlns:a16="http://schemas.microsoft.com/office/drawing/2014/main" val="2682169773"/>
                    </a:ext>
                  </a:extLst>
                </a:gridCol>
              </a:tblGrid>
              <a:tr h="1610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414066"/>
                  </a:ext>
                </a:extLst>
              </a:tr>
              <a:tr h="1610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24.10.2024 - 24.10.2024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7540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611515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937 494,57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801057"/>
                  </a:ext>
                </a:extLst>
              </a:tr>
              <a:tr h="2982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907 170,50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348273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10 019,47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659598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3 139,84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961128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17 164,76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75000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69164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687228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463911"/>
                  </a:ext>
                </a:extLst>
              </a:tr>
              <a:tr h="1610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24.10.2024 - 24.10.2024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378785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00016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38875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239313"/>
                  </a:ext>
                </a:extLst>
              </a:tr>
              <a:tr h="1610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24.10.2024 - 24.10.2024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328946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02325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937 494,57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26587"/>
                  </a:ext>
                </a:extLst>
              </a:tr>
              <a:tr h="29823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907 170,50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630473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10 019,47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37152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3 139,84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6482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17 164,76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31362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981154"/>
                  </a:ext>
                </a:extLst>
              </a:tr>
              <a:tr h="16101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24.10.2024 - 24.10.2024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76542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25148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12682"/>
                  </a:ext>
                </a:extLst>
              </a:tr>
              <a:tr h="16101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507848"/>
                  </a:ext>
                </a:extLst>
              </a:tr>
              <a:tr h="16101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0740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24.10.2024 - 24.10.2024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250595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88460"/>
                  </a:ext>
                </a:extLst>
              </a:tr>
              <a:tr h="16101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500">
                          <a:effectLst/>
                        </a:rPr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109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36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228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2024-10-25T05:48:00Z</dcterms:created>
  <dcterms:modified xsi:type="dcterms:W3CDTF">2024-10-25T05:51:36Z</dcterms:modified>
</cp:coreProperties>
</file>