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5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8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4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4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8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14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7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0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30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90531-08DD-4C8C-B459-5BC5EF7CCD06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17F8E-AD2A-49F1-841E-AA210B901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7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3.10.2024&amp;date_to=23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292026"/>
              </p:ext>
            </p:extLst>
          </p:nvPr>
        </p:nvGraphicFramePr>
        <p:xfrm>
          <a:off x="946208" y="795143"/>
          <a:ext cx="9939130" cy="5331774"/>
        </p:xfrm>
        <a:graphic>
          <a:graphicData uri="http://schemas.openxmlformats.org/drawingml/2006/table">
            <a:tbl>
              <a:tblPr/>
              <a:tblGrid>
                <a:gridCol w="1987826">
                  <a:extLst>
                    <a:ext uri="{9D8B030D-6E8A-4147-A177-3AD203B41FA5}">
                      <a16:colId xmlns:a16="http://schemas.microsoft.com/office/drawing/2014/main" val="1027753725"/>
                    </a:ext>
                  </a:extLst>
                </a:gridCol>
                <a:gridCol w="3331594">
                  <a:extLst>
                    <a:ext uri="{9D8B030D-6E8A-4147-A177-3AD203B41FA5}">
                      <a16:colId xmlns:a16="http://schemas.microsoft.com/office/drawing/2014/main" val="3748923555"/>
                    </a:ext>
                  </a:extLst>
                </a:gridCol>
                <a:gridCol w="1272209">
                  <a:extLst>
                    <a:ext uri="{9D8B030D-6E8A-4147-A177-3AD203B41FA5}">
                      <a16:colId xmlns:a16="http://schemas.microsoft.com/office/drawing/2014/main" val="3659821110"/>
                    </a:ext>
                  </a:extLst>
                </a:gridCol>
                <a:gridCol w="1359675">
                  <a:extLst>
                    <a:ext uri="{9D8B030D-6E8A-4147-A177-3AD203B41FA5}">
                      <a16:colId xmlns:a16="http://schemas.microsoft.com/office/drawing/2014/main" val="3033438594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4029018245"/>
                    </a:ext>
                  </a:extLst>
                </a:gridCol>
              </a:tblGrid>
              <a:tr h="1328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6266"/>
                  </a:ext>
                </a:extLst>
              </a:tr>
              <a:tr h="23254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23.10.2024 - 23.10.2024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845830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443675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51 826,03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326594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5 460,96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696262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4 710,00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707494"/>
                  </a:ext>
                </a:extLst>
              </a:tr>
              <a:tr h="23254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41 655,07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562897"/>
                  </a:ext>
                </a:extLst>
              </a:tr>
              <a:tr h="13288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633848"/>
                  </a:ext>
                </a:extLst>
              </a:tr>
              <a:tr h="13288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877644"/>
                  </a:ext>
                </a:extLst>
              </a:tr>
              <a:tr h="1328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121659"/>
                  </a:ext>
                </a:extLst>
              </a:tr>
              <a:tr h="23254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23.10.2024 - 23.10.2024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86218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112496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542188"/>
                  </a:ext>
                </a:extLst>
              </a:tr>
              <a:tr h="13288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052268"/>
                  </a:ext>
                </a:extLst>
              </a:tr>
              <a:tr h="23254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23.10.2024 - 23.10.2024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235677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522300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24 237,07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258150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1 872,00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61194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4 710,00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370138"/>
                  </a:ext>
                </a:extLst>
              </a:tr>
              <a:tr h="23254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17 655,07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265338"/>
                  </a:ext>
                </a:extLst>
              </a:tr>
              <a:tr h="13288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069796"/>
                  </a:ext>
                </a:extLst>
              </a:tr>
              <a:tr h="13288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23.10.2024 - 23.10.2024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222194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346567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600573"/>
                  </a:ext>
                </a:extLst>
              </a:tr>
              <a:tr h="13288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940755"/>
                  </a:ext>
                </a:extLst>
              </a:tr>
              <a:tr h="13288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23.10.2024 - 23.10.2024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104997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6018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27 588,96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230535"/>
                  </a:ext>
                </a:extLst>
              </a:tr>
              <a:tr h="1328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3 588,96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743557"/>
                  </a:ext>
                </a:extLst>
              </a:tr>
              <a:tr h="23254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24 000,00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91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500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210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2024-10-24T05:33:45Z</dcterms:created>
  <dcterms:modified xsi:type="dcterms:W3CDTF">2024-10-24T05:38:51Z</dcterms:modified>
</cp:coreProperties>
</file>