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471B6-DDDE-4ED0-AC4F-786A0C9CEB34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14BFB-BB8C-46E1-B0E2-104DF07511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510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471B6-DDDE-4ED0-AC4F-786A0C9CEB34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14BFB-BB8C-46E1-B0E2-104DF07511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47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471B6-DDDE-4ED0-AC4F-786A0C9CEB34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14BFB-BB8C-46E1-B0E2-104DF07511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941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471B6-DDDE-4ED0-AC4F-786A0C9CEB34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14BFB-BB8C-46E1-B0E2-104DF07511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125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471B6-DDDE-4ED0-AC4F-786A0C9CEB34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14BFB-BB8C-46E1-B0E2-104DF07511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81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471B6-DDDE-4ED0-AC4F-786A0C9CEB34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14BFB-BB8C-46E1-B0E2-104DF07511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72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471B6-DDDE-4ED0-AC4F-786A0C9CEB34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14BFB-BB8C-46E1-B0E2-104DF07511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357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471B6-DDDE-4ED0-AC4F-786A0C9CEB34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14BFB-BB8C-46E1-B0E2-104DF07511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215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471B6-DDDE-4ED0-AC4F-786A0C9CEB34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14BFB-BB8C-46E1-B0E2-104DF07511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659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471B6-DDDE-4ED0-AC4F-786A0C9CEB34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14BFB-BB8C-46E1-B0E2-104DF07511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708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471B6-DDDE-4ED0-AC4F-786A0C9CEB34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14BFB-BB8C-46E1-B0E2-104DF07511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840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6471B6-DDDE-4ED0-AC4F-786A0C9CEB34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B14BFB-BB8C-46E1-B0E2-104DF07511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914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22.10.2024&amp;date_to=22.10.2024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8087586"/>
              </p:ext>
            </p:extLst>
          </p:nvPr>
        </p:nvGraphicFramePr>
        <p:xfrm>
          <a:off x="1176797" y="683814"/>
          <a:ext cx="9756245" cy="5370256"/>
        </p:xfrm>
        <a:graphic>
          <a:graphicData uri="http://schemas.openxmlformats.org/drawingml/2006/table">
            <a:tbl>
              <a:tblPr/>
              <a:tblGrid>
                <a:gridCol w="1951249">
                  <a:extLst>
                    <a:ext uri="{9D8B030D-6E8A-4147-A177-3AD203B41FA5}">
                      <a16:colId xmlns:a16="http://schemas.microsoft.com/office/drawing/2014/main" val="905282363"/>
                    </a:ext>
                  </a:extLst>
                </a:gridCol>
                <a:gridCol w="3566952">
                  <a:extLst>
                    <a:ext uri="{9D8B030D-6E8A-4147-A177-3AD203B41FA5}">
                      <a16:colId xmlns:a16="http://schemas.microsoft.com/office/drawing/2014/main" val="2362040381"/>
                    </a:ext>
                  </a:extLst>
                </a:gridCol>
                <a:gridCol w="906449">
                  <a:extLst>
                    <a:ext uri="{9D8B030D-6E8A-4147-A177-3AD203B41FA5}">
                      <a16:colId xmlns:a16="http://schemas.microsoft.com/office/drawing/2014/main" val="1680768102"/>
                    </a:ext>
                  </a:extLst>
                </a:gridCol>
                <a:gridCol w="1380346">
                  <a:extLst>
                    <a:ext uri="{9D8B030D-6E8A-4147-A177-3AD203B41FA5}">
                      <a16:colId xmlns:a16="http://schemas.microsoft.com/office/drawing/2014/main" val="231669029"/>
                    </a:ext>
                  </a:extLst>
                </a:gridCol>
                <a:gridCol w="1951249">
                  <a:extLst>
                    <a:ext uri="{9D8B030D-6E8A-4147-A177-3AD203B41FA5}">
                      <a16:colId xmlns:a16="http://schemas.microsoft.com/office/drawing/2014/main" val="482699337"/>
                    </a:ext>
                  </a:extLst>
                </a:gridCol>
              </a:tblGrid>
              <a:tr h="65818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3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1527224"/>
                  </a:ext>
                </a:extLst>
              </a:tr>
              <a:tr h="12620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3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22.10.2024 - 22.10.2024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3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6738911"/>
                  </a:ext>
                </a:extLst>
              </a:tr>
              <a:tr h="12620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8860157"/>
                  </a:ext>
                </a:extLst>
              </a:tr>
              <a:tr h="12620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26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131 347,98 лв.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7401183"/>
                  </a:ext>
                </a:extLst>
              </a:tr>
              <a:tr h="286434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xxxx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-1 651,30 лв.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5421258"/>
                  </a:ext>
                </a:extLst>
              </a:tr>
              <a:tr h="12620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15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121 063,22 лв.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4599642"/>
                  </a:ext>
                </a:extLst>
              </a:tr>
              <a:tr h="12620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xxxx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 разходи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5 651,13 лв.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8571226"/>
                  </a:ext>
                </a:extLst>
              </a:tr>
              <a:tr h="12620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2 681,02 лв.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4288685"/>
                  </a:ext>
                </a:extLst>
              </a:tr>
              <a:tr h="12620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 xxxx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 операции в БНБ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3 603,91 лв.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4613042"/>
                  </a:ext>
                </a:extLst>
              </a:tr>
              <a:tr h="126208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3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3394216"/>
                  </a:ext>
                </a:extLst>
              </a:tr>
              <a:tr h="126208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3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4142073"/>
                  </a:ext>
                </a:extLst>
              </a:tr>
              <a:tr h="126208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3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9261642"/>
                  </a:ext>
                </a:extLst>
              </a:tr>
              <a:tr h="12620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3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22.10.2024 - 22.10.2024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3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3528225"/>
                  </a:ext>
                </a:extLst>
              </a:tr>
              <a:tr h="12620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1854"/>
                  </a:ext>
                </a:extLst>
              </a:tr>
              <a:tr h="12620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8755861"/>
                  </a:ext>
                </a:extLst>
              </a:tr>
              <a:tr h="126208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3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9552180"/>
                  </a:ext>
                </a:extLst>
              </a:tr>
              <a:tr h="12620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3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22.10.2024 - 22.10.2024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3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8498875"/>
                  </a:ext>
                </a:extLst>
              </a:tr>
              <a:tr h="12620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2962223"/>
                  </a:ext>
                </a:extLst>
              </a:tr>
              <a:tr h="12620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26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131 347,98 лв.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3228118"/>
                  </a:ext>
                </a:extLst>
              </a:tr>
              <a:tr h="192577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xxxx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-1 651,30 лв.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020489"/>
                  </a:ext>
                </a:extLst>
              </a:tr>
              <a:tr h="12620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15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121 063,22 лв.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509549"/>
                  </a:ext>
                </a:extLst>
              </a:tr>
              <a:tr h="12620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xxxx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 разходи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5 651,13 лв.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6796491"/>
                  </a:ext>
                </a:extLst>
              </a:tr>
              <a:tr h="12620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2 681,02 лв.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8324845"/>
                  </a:ext>
                </a:extLst>
              </a:tr>
              <a:tr h="12620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 xxxx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 операции в БНБ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3 603,91 лв.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0716215"/>
                  </a:ext>
                </a:extLst>
              </a:tr>
              <a:tr h="126208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3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0512971"/>
                  </a:ext>
                </a:extLst>
              </a:tr>
              <a:tr h="126208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3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22.10.2024 - 22.10.2024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3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9315431"/>
                  </a:ext>
                </a:extLst>
              </a:tr>
              <a:tr h="12620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9864036"/>
                  </a:ext>
                </a:extLst>
              </a:tr>
              <a:tr h="12620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9117498"/>
                  </a:ext>
                </a:extLst>
              </a:tr>
              <a:tr h="126208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3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336666"/>
                  </a:ext>
                </a:extLst>
              </a:tr>
              <a:tr h="126208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3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22.10.2024 - 22.10.2024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3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0663886"/>
                  </a:ext>
                </a:extLst>
              </a:tr>
              <a:tr h="12620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2952286"/>
                  </a:ext>
                </a:extLst>
              </a:tr>
              <a:tr h="71609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400">
                          <a:effectLst/>
                        </a:rPr>
                        <a:t> 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400" dirty="0">
                          <a:effectLst/>
                        </a:rPr>
                        <a:t> </a:t>
                      </a: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" dirty="0">
                        <a:effectLst/>
                      </a:endParaRPr>
                    </a:p>
                  </a:txBody>
                  <a:tcPr marL="22088" marR="22088" marT="11044" marB="1104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61820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75035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256</Words>
  <Application>Microsoft Office PowerPoint</Application>
  <PresentationFormat>Widescreen</PresentationFormat>
  <Paragraphs>94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2</cp:revision>
  <dcterms:created xsi:type="dcterms:W3CDTF">2024-10-23T05:32:48Z</dcterms:created>
  <dcterms:modified xsi:type="dcterms:W3CDTF">2024-10-23T05:37:25Z</dcterms:modified>
</cp:coreProperties>
</file>