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21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8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63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67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982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97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702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6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58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932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332D5-07A9-466D-B3C5-920D53D5C8D3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218B8-768C-467E-A70E-03C479BC06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1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21.10.2024&amp;date_to=21.10.2024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786699"/>
              </p:ext>
            </p:extLst>
          </p:nvPr>
        </p:nvGraphicFramePr>
        <p:xfrm>
          <a:off x="1439186" y="604308"/>
          <a:ext cx="9318925" cy="5381200"/>
        </p:xfrm>
        <a:graphic>
          <a:graphicData uri="http://schemas.openxmlformats.org/drawingml/2006/table">
            <a:tbl>
              <a:tblPr/>
              <a:tblGrid>
                <a:gridCol w="1863786">
                  <a:extLst>
                    <a:ext uri="{9D8B030D-6E8A-4147-A177-3AD203B41FA5}">
                      <a16:colId xmlns:a16="http://schemas.microsoft.com/office/drawing/2014/main" val="3436098384"/>
                    </a:ext>
                  </a:extLst>
                </a:gridCol>
                <a:gridCol w="3170400">
                  <a:extLst>
                    <a:ext uri="{9D8B030D-6E8A-4147-A177-3AD203B41FA5}">
                      <a16:colId xmlns:a16="http://schemas.microsoft.com/office/drawing/2014/main" val="3336697811"/>
                    </a:ext>
                  </a:extLst>
                </a:gridCol>
                <a:gridCol w="1294505">
                  <a:extLst>
                    <a:ext uri="{9D8B030D-6E8A-4147-A177-3AD203B41FA5}">
                      <a16:colId xmlns:a16="http://schemas.microsoft.com/office/drawing/2014/main" val="1142112394"/>
                    </a:ext>
                  </a:extLst>
                </a:gridCol>
                <a:gridCol w="1126448">
                  <a:extLst>
                    <a:ext uri="{9D8B030D-6E8A-4147-A177-3AD203B41FA5}">
                      <a16:colId xmlns:a16="http://schemas.microsoft.com/office/drawing/2014/main" val="3616803362"/>
                    </a:ext>
                  </a:extLst>
                </a:gridCol>
                <a:gridCol w="1863786">
                  <a:extLst>
                    <a:ext uri="{9D8B030D-6E8A-4147-A177-3AD203B41FA5}">
                      <a16:colId xmlns:a16="http://schemas.microsoft.com/office/drawing/2014/main" val="279032905"/>
                    </a:ext>
                  </a:extLst>
                </a:gridCol>
              </a:tblGrid>
              <a:tr h="1591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5701259"/>
                  </a:ext>
                </a:extLst>
              </a:tr>
              <a:tr h="15917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21.10.2024 - 21.10.2024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694770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0493604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368 068,41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991798"/>
                  </a:ext>
                </a:extLst>
              </a:tr>
              <a:tr h="29597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138 391,93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166621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2 142,64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483090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907,90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932099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226 625,94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750853"/>
                  </a:ext>
                </a:extLst>
              </a:tr>
              <a:tr h="15917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1936"/>
                  </a:ext>
                </a:extLst>
              </a:tr>
              <a:tr h="159172">
                <a:tc gridSpan="5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504594"/>
                  </a:ext>
                </a:extLst>
              </a:tr>
              <a:tr h="15917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850547"/>
                  </a:ext>
                </a:extLst>
              </a:tr>
              <a:tr h="15917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21.10.2024 - 21.10.2024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212462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063596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138646"/>
                  </a:ext>
                </a:extLst>
              </a:tr>
              <a:tr h="15917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37989"/>
                  </a:ext>
                </a:extLst>
              </a:tr>
              <a:tr h="15917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21.10.2024 - 21.10.2024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3718040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333011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10 913,24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811401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9,77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382844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907,90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76460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9 995,57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06585"/>
                  </a:ext>
                </a:extLst>
              </a:tr>
              <a:tr h="15917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767505"/>
                  </a:ext>
                </a:extLst>
              </a:tr>
              <a:tr h="15917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21.10.2024 - 21.10.2024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200850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602786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941116"/>
                  </a:ext>
                </a:extLst>
              </a:tr>
              <a:tr h="15917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9145099"/>
                  </a:ext>
                </a:extLst>
              </a:tr>
              <a:tr h="15917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21.10.2024 - 21.10.2024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8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0906592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992037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357 155,17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31242"/>
                  </a:ext>
                </a:extLst>
              </a:tr>
              <a:tr h="295974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138 391,93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139603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2 132,87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893086"/>
                  </a:ext>
                </a:extLst>
              </a:tr>
              <a:tr h="15917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216 630,37 лв.</a:t>
                      </a: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2430" marR="22430" marT="11215" marB="1121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251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68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250</Words>
  <Application>Microsoft Office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2024-10-22T05:37:28Z</dcterms:created>
  <dcterms:modified xsi:type="dcterms:W3CDTF">2024-10-22T05:41:45Z</dcterms:modified>
</cp:coreProperties>
</file>