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1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7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0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2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8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0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1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3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F68A9-D453-4FEB-B87A-38F55E7A703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EF7F8-5815-47DC-81D8-40306891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3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8.10.2024&amp;date_to=18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452303"/>
              </p:ext>
            </p:extLst>
          </p:nvPr>
        </p:nvGraphicFramePr>
        <p:xfrm>
          <a:off x="1423285" y="866695"/>
          <a:ext cx="9334825" cy="5036198"/>
        </p:xfrm>
        <a:graphic>
          <a:graphicData uri="http://schemas.openxmlformats.org/drawingml/2006/table">
            <a:tbl>
              <a:tblPr/>
              <a:tblGrid>
                <a:gridCol w="1866965">
                  <a:extLst>
                    <a:ext uri="{9D8B030D-6E8A-4147-A177-3AD203B41FA5}">
                      <a16:colId xmlns:a16="http://schemas.microsoft.com/office/drawing/2014/main" val="1357107450"/>
                    </a:ext>
                  </a:extLst>
                </a:gridCol>
                <a:gridCol w="2856108">
                  <a:extLst>
                    <a:ext uri="{9D8B030D-6E8A-4147-A177-3AD203B41FA5}">
                      <a16:colId xmlns:a16="http://schemas.microsoft.com/office/drawing/2014/main" val="657430214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3742738804"/>
                    </a:ext>
                  </a:extLst>
                </a:gridCol>
                <a:gridCol w="1512335">
                  <a:extLst>
                    <a:ext uri="{9D8B030D-6E8A-4147-A177-3AD203B41FA5}">
                      <a16:colId xmlns:a16="http://schemas.microsoft.com/office/drawing/2014/main" val="684407711"/>
                    </a:ext>
                  </a:extLst>
                </a:gridCol>
                <a:gridCol w="1866965">
                  <a:extLst>
                    <a:ext uri="{9D8B030D-6E8A-4147-A177-3AD203B41FA5}">
                      <a16:colId xmlns:a16="http://schemas.microsoft.com/office/drawing/2014/main" val="2616950807"/>
                    </a:ext>
                  </a:extLst>
                </a:gridCol>
              </a:tblGrid>
              <a:tr h="1494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3715"/>
                  </a:ext>
                </a:extLst>
              </a:tr>
              <a:tr h="1507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18.10.2024 - 18.10.2024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85807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828212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2 678,42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853180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2 128,42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62223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63427"/>
                  </a:ext>
                </a:extLst>
              </a:tr>
              <a:tr h="15073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221151"/>
                  </a:ext>
                </a:extLst>
              </a:tr>
              <a:tr h="15073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85832"/>
                  </a:ext>
                </a:extLst>
              </a:tr>
              <a:tr h="14946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54498"/>
                  </a:ext>
                </a:extLst>
              </a:tr>
              <a:tr h="14946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916637"/>
                  </a:ext>
                </a:extLst>
              </a:tr>
              <a:tr h="1494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185356"/>
                  </a:ext>
                </a:extLst>
              </a:tr>
              <a:tr h="1507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18.10.2024 - 18.10.2024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322148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0092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3 603,91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856565"/>
                  </a:ext>
                </a:extLst>
              </a:tr>
              <a:tr h="15073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3 603,91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867683"/>
                  </a:ext>
                </a:extLst>
              </a:tr>
              <a:tr h="14946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406384"/>
                  </a:ext>
                </a:extLst>
              </a:tr>
              <a:tr h="1507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18.10.2024 - 18.10.2024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1718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900744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-925,49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48871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2 128,42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287935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253574"/>
                  </a:ext>
                </a:extLst>
              </a:tr>
              <a:tr h="15073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28813"/>
                  </a:ext>
                </a:extLst>
              </a:tr>
              <a:tr h="15073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-3 603,91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87227"/>
                  </a:ext>
                </a:extLst>
              </a:tr>
              <a:tr h="14946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960213"/>
                  </a:ext>
                </a:extLst>
              </a:tr>
              <a:tr h="14946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0740******)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18.10.2024 - 18.10.2024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277483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79417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40909"/>
                  </a:ext>
                </a:extLst>
              </a:tr>
              <a:tr h="14946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7602"/>
                  </a:ext>
                </a:extLst>
              </a:tr>
              <a:tr h="14946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18.10.2024 - 18.10.2024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407230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348287"/>
                  </a:ext>
                </a:extLst>
              </a:tr>
              <a:tr h="1494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890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572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223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2024-10-21T05:36:38Z</dcterms:created>
  <dcterms:modified xsi:type="dcterms:W3CDTF">2024-10-21T05:40:02Z</dcterms:modified>
</cp:coreProperties>
</file>