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2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2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5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2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0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9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8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0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7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084B7-E903-4307-A314-65818905B65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1F64-6E9D-4ED6-8C66-63447D4D5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6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7.10.2024&amp;date_to=17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40629"/>
              </p:ext>
            </p:extLst>
          </p:nvPr>
        </p:nvGraphicFramePr>
        <p:xfrm>
          <a:off x="1423284" y="811041"/>
          <a:ext cx="9557468" cy="5195700"/>
        </p:xfrm>
        <a:graphic>
          <a:graphicData uri="http://schemas.openxmlformats.org/drawingml/2006/table">
            <a:tbl>
              <a:tblPr/>
              <a:tblGrid>
                <a:gridCol w="1911494">
                  <a:extLst>
                    <a:ext uri="{9D8B030D-6E8A-4147-A177-3AD203B41FA5}">
                      <a16:colId xmlns:a16="http://schemas.microsoft.com/office/drawing/2014/main" val="3742978675"/>
                    </a:ext>
                  </a:extLst>
                </a:gridCol>
                <a:gridCol w="3496021">
                  <a:extLst>
                    <a:ext uri="{9D8B030D-6E8A-4147-A177-3AD203B41FA5}">
                      <a16:colId xmlns:a16="http://schemas.microsoft.com/office/drawing/2014/main" val="3628106128"/>
                    </a:ext>
                  </a:extLst>
                </a:gridCol>
                <a:gridCol w="1186824">
                  <a:extLst>
                    <a:ext uri="{9D8B030D-6E8A-4147-A177-3AD203B41FA5}">
                      <a16:colId xmlns:a16="http://schemas.microsoft.com/office/drawing/2014/main" val="4192220584"/>
                    </a:ext>
                  </a:extLst>
                </a:gridCol>
                <a:gridCol w="1051635">
                  <a:extLst>
                    <a:ext uri="{9D8B030D-6E8A-4147-A177-3AD203B41FA5}">
                      <a16:colId xmlns:a16="http://schemas.microsoft.com/office/drawing/2014/main" val="1598659817"/>
                    </a:ext>
                  </a:extLst>
                </a:gridCol>
                <a:gridCol w="1911494">
                  <a:extLst>
                    <a:ext uri="{9D8B030D-6E8A-4147-A177-3AD203B41FA5}">
                      <a16:colId xmlns:a16="http://schemas.microsoft.com/office/drawing/2014/main" val="2800496161"/>
                    </a:ext>
                  </a:extLst>
                </a:gridCol>
              </a:tblGrid>
              <a:tr h="1444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462325"/>
                  </a:ext>
                </a:extLst>
              </a:tr>
              <a:tr h="1444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17.10.2024 - 17.10.2024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83246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747260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154 169,43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30123"/>
                  </a:ext>
                </a:extLst>
              </a:tr>
              <a:tr h="2687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79 277,79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03490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78 495,55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72223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-3 603,91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80623"/>
                  </a:ext>
                </a:extLst>
              </a:tr>
              <a:tr h="144479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115440"/>
                  </a:ext>
                </a:extLst>
              </a:tr>
              <a:tr h="144479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61555"/>
                  </a:ext>
                </a:extLst>
              </a:tr>
              <a:tr h="1444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032873"/>
                  </a:ext>
                </a:extLst>
              </a:tr>
              <a:tr h="1444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17.10.2024 - 17.10.2024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501006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305903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-3 603,91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175307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-3 603,91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081031"/>
                  </a:ext>
                </a:extLst>
              </a:tr>
              <a:tr h="14447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62380"/>
                  </a:ext>
                </a:extLst>
              </a:tr>
              <a:tr h="1444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17.10.2024 - 17.10.2024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32710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451021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635393"/>
                  </a:ext>
                </a:extLst>
              </a:tr>
              <a:tr h="14447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887465"/>
                  </a:ext>
                </a:extLst>
              </a:tr>
              <a:tr h="14447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17.10.2024 - 17.10.2024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023779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450935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79 326,92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468572"/>
                  </a:ext>
                </a:extLst>
              </a:tr>
              <a:tr h="26874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78 201,52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33022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1 125,40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64698"/>
                  </a:ext>
                </a:extLst>
              </a:tr>
              <a:tr h="14447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995281"/>
                  </a:ext>
                </a:extLst>
              </a:tr>
              <a:tr h="14447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17.10.2024 - 17.10.2024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716429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21528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78 446,42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21320"/>
                  </a:ext>
                </a:extLst>
              </a:tr>
              <a:tr h="26874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1 076,27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22802"/>
                  </a:ext>
                </a:extLst>
              </a:tr>
              <a:tr h="14447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77 370,15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680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414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252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2024-10-18T05:53:48Z</dcterms:created>
  <dcterms:modified xsi:type="dcterms:W3CDTF">2024-10-18T05:57:21Z</dcterms:modified>
</cp:coreProperties>
</file>