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8E7F-E83A-4A43-B26F-0CAAC6A3B342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72F8-A511-400B-A2EB-450011E3A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48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8E7F-E83A-4A43-B26F-0CAAC6A3B342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72F8-A511-400B-A2EB-450011E3A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8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8E7F-E83A-4A43-B26F-0CAAC6A3B342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72F8-A511-400B-A2EB-450011E3A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6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8E7F-E83A-4A43-B26F-0CAAC6A3B342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72F8-A511-400B-A2EB-450011E3A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7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8E7F-E83A-4A43-B26F-0CAAC6A3B342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72F8-A511-400B-A2EB-450011E3A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9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8E7F-E83A-4A43-B26F-0CAAC6A3B342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72F8-A511-400B-A2EB-450011E3A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0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8E7F-E83A-4A43-B26F-0CAAC6A3B342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72F8-A511-400B-A2EB-450011E3A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8E7F-E83A-4A43-B26F-0CAAC6A3B342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72F8-A511-400B-A2EB-450011E3A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62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8E7F-E83A-4A43-B26F-0CAAC6A3B342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72F8-A511-400B-A2EB-450011E3A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8E7F-E83A-4A43-B26F-0CAAC6A3B342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72F8-A511-400B-A2EB-450011E3A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2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8E7F-E83A-4A43-B26F-0CAAC6A3B342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D72F8-A511-400B-A2EB-450011E3A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5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78E7F-E83A-4A43-B26F-0CAAC6A3B342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D72F8-A511-400B-A2EB-450011E3A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6.10.2024&amp;date_to=16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309499"/>
              </p:ext>
            </p:extLst>
          </p:nvPr>
        </p:nvGraphicFramePr>
        <p:xfrm>
          <a:off x="1184743" y="620200"/>
          <a:ext cx="9613128" cy="5362276"/>
        </p:xfrm>
        <a:graphic>
          <a:graphicData uri="http://schemas.openxmlformats.org/drawingml/2006/table">
            <a:tbl>
              <a:tblPr/>
              <a:tblGrid>
                <a:gridCol w="1922626">
                  <a:extLst>
                    <a:ext uri="{9D8B030D-6E8A-4147-A177-3AD203B41FA5}">
                      <a16:colId xmlns:a16="http://schemas.microsoft.com/office/drawing/2014/main" val="3517402285"/>
                    </a:ext>
                  </a:extLst>
                </a:gridCol>
                <a:gridCol w="3300006">
                  <a:extLst>
                    <a:ext uri="{9D8B030D-6E8A-4147-A177-3AD203B41FA5}">
                      <a16:colId xmlns:a16="http://schemas.microsoft.com/office/drawing/2014/main" val="1018011264"/>
                    </a:ext>
                  </a:extLst>
                </a:gridCol>
                <a:gridCol w="1172912">
                  <a:extLst>
                    <a:ext uri="{9D8B030D-6E8A-4147-A177-3AD203B41FA5}">
                      <a16:colId xmlns:a16="http://schemas.microsoft.com/office/drawing/2014/main" val="1027065264"/>
                    </a:ext>
                  </a:extLst>
                </a:gridCol>
                <a:gridCol w="1294958">
                  <a:extLst>
                    <a:ext uri="{9D8B030D-6E8A-4147-A177-3AD203B41FA5}">
                      <a16:colId xmlns:a16="http://schemas.microsoft.com/office/drawing/2014/main" val="3428658187"/>
                    </a:ext>
                  </a:extLst>
                </a:gridCol>
                <a:gridCol w="1922626">
                  <a:extLst>
                    <a:ext uri="{9D8B030D-6E8A-4147-A177-3AD203B41FA5}">
                      <a16:colId xmlns:a16="http://schemas.microsoft.com/office/drawing/2014/main" val="2063960739"/>
                    </a:ext>
                  </a:extLst>
                </a:gridCol>
              </a:tblGrid>
              <a:tr h="15595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311097"/>
                  </a:ext>
                </a:extLst>
              </a:tr>
              <a:tr h="16567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16.10.2024 - 16.10.2024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442258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294415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56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221 125,05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943993"/>
                  </a:ext>
                </a:extLst>
              </a:tr>
              <a:tr h="29161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17 259,20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78117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24 365,98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188053"/>
                  </a:ext>
                </a:extLst>
              </a:tr>
              <a:tr h="14913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116 878,00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785248"/>
                  </a:ext>
                </a:extLst>
              </a:tr>
              <a:tr h="16567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62 621,87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299293"/>
                  </a:ext>
                </a:extLst>
              </a:tr>
              <a:tr h="15595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355456"/>
                  </a:ext>
                </a:extLst>
              </a:tr>
              <a:tr h="15595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886408"/>
                  </a:ext>
                </a:extLst>
              </a:tr>
              <a:tr h="15595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46173"/>
                  </a:ext>
                </a:extLst>
              </a:tr>
              <a:tr h="16567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16.10.2024 - 16.10.2024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945478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815490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396844"/>
                  </a:ext>
                </a:extLst>
              </a:tr>
              <a:tr h="15595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038946"/>
                  </a:ext>
                </a:extLst>
              </a:tr>
              <a:tr h="16567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16.10.2024 - 16.10.2024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211373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464585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152 005,38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857561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34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24 232,78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932232"/>
                  </a:ext>
                </a:extLst>
              </a:tr>
              <a:tr h="15974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116 878,00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649679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10 894,60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762917"/>
                  </a:ext>
                </a:extLst>
              </a:tr>
              <a:tr h="15595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351657"/>
                  </a:ext>
                </a:extLst>
              </a:tr>
              <a:tr h="15595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( 0740010003 )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16.10.2024 - 16.10.2024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59615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293693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940491"/>
                  </a:ext>
                </a:extLst>
              </a:tr>
              <a:tr h="15595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377122"/>
                  </a:ext>
                </a:extLst>
              </a:tr>
              <a:tr h="15595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16.10.2024 - 16.10.2024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822206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98051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69 119,67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709412"/>
                  </a:ext>
                </a:extLst>
              </a:tr>
              <a:tr h="2916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17 259,20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388917"/>
                  </a:ext>
                </a:extLst>
              </a:tr>
              <a:tr h="15595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133,20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381919"/>
                  </a:ext>
                </a:extLst>
              </a:tr>
              <a:tr h="16567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51 727,27 лв.</a:t>
                      </a: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5" marR="20525" marT="10263" marB="102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113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391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269</Words>
  <Application>Microsoft Office PowerPoint</Application>
  <PresentationFormat>Widescreen</PresentationFormat>
  <Paragraphs>94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3</cp:revision>
  <cp:lastPrinted>2024-10-17T06:04:02Z</cp:lastPrinted>
  <dcterms:created xsi:type="dcterms:W3CDTF">2024-10-17T05:56:55Z</dcterms:created>
  <dcterms:modified xsi:type="dcterms:W3CDTF">2024-10-17T06:04:22Z</dcterms:modified>
</cp:coreProperties>
</file>