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941A5-8C6A-45F2-A004-0C65B891A761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52560-81A6-4D5B-B67C-5FA1AC19B8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735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941A5-8C6A-45F2-A004-0C65B891A761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52560-81A6-4D5B-B67C-5FA1AC19B8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99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941A5-8C6A-45F2-A004-0C65B891A761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52560-81A6-4D5B-B67C-5FA1AC19B8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142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941A5-8C6A-45F2-A004-0C65B891A761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52560-81A6-4D5B-B67C-5FA1AC19B8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575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941A5-8C6A-45F2-A004-0C65B891A761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52560-81A6-4D5B-B67C-5FA1AC19B8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87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941A5-8C6A-45F2-A004-0C65B891A761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52560-81A6-4D5B-B67C-5FA1AC19B8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868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941A5-8C6A-45F2-A004-0C65B891A761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52560-81A6-4D5B-B67C-5FA1AC19B8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782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941A5-8C6A-45F2-A004-0C65B891A761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52560-81A6-4D5B-B67C-5FA1AC19B8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32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941A5-8C6A-45F2-A004-0C65B891A761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52560-81A6-4D5B-B67C-5FA1AC19B8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60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941A5-8C6A-45F2-A004-0C65B891A761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52560-81A6-4D5B-B67C-5FA1AC19B8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38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941A5-8C6A-45F2-A004-0C65B891A761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52560-81A6-4D5B-B67C-5FA1AC19B8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805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9941A5-8C6A-45F2-A004-0C65B891A761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B52560-81A6-4D5B-B67C-5FA1AC19B8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049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14.10.2024&amp;date_to=14.10.2024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6507399"/>
              </p:ext>
            </p:extLst>
          </p:nvPr>
        </p:nvGraphicFramePr>
        <p:xfrm>
          <a:off x="1439186" y="715616"/>
          <a:ext cx="9334831" cy="5365260"/>
        </p:xfrm>
        <a:graphic>
          <a:graphicData uri="http://schemas.openxmlformats.org/drawingml/2006/table">
            <a:tbl>
              <a:tblPr/>
              <a:tblGrid>
                <a:gridCol w="1866966">
                  <a:extLst>
                    <a:ext uri="{9D8B030D-6E8A-4147-A177-3AD203B41FA5}">
                      <a16:colId xmlns:a16="http://schemas.microsoft.com/office/drawing/2014/main" val="2024109933"/>
                    </a:ext>
                  </a:extLst>
                </a:gridCol>
                <a:gridCol w="3564066">
                  <a:extLst>
                    <a:ext uri="{9D8B030D-6E8A-4147-A177-3AD203B41FA5}">
                      <a16:colId xmlns:a16="http://schemas.microsoft.com/office/drawing/2014/main" val="1778161912"/>
                    </a:ext>
                  </a:extLst>
                </a:gridCol>
                <a:gridCol w="942832">
                  <a:extLst>
                    <a:ext uri="{9D8B030D-6E8A-4147-A177-3AD203B41FA5}">
                      <a16:colId xmlns:a16="http://schemas.microsoft.com/office/drawing/2014/main" val="1087614644"/>
                    </a:ext>
                  </a:extLst>
                </a:gridCol>
                <a:gridCol w="1094001">
                  <a:extLst>
                    <a:ext uri="{9D8B030D-6E8A-4147-A177-3AD203B41FA5}">
                      <a16:colId xmlns:a16="http://schemas.microsoft.com/office/drawing/2014/main" val="1950821613"/>
                    </a:ext>
                  </a:extLst>
                </a:gridCol>
                <a:gridCol w="207266">
                  <a:extLst>
                    <a:ext uri="{9D8B030D-6E8A-4147-A177-3AD203B41FA5}">
                      <a16:colId xmlns:a16="http://schemas.microsoft.com/office/drawing/2014/main" val="1429371968"/>
                    </a:ext>
                  </a:extLst>
                </a:gridCol>
                <a:gridCol w="1659700">
                  <a:extLst>
                    <a:ext uri="{9D8B030D-6E8A-4147-A177-3AD203B41FA5}">
                      <a16:colId xmlns:a16="http://schemas.microsoft.com/office/drawing/2014/main" val="2746061612"/>
                    </a:ext>
                  </a:extLst>
                </a:gridCol>
              </a:tblGrid>
              <a:tr h="155081">
                <a:tc gridSpan="6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516570"/>
                  </a:ext>
                </a:extLst>
              </a:tr>
              <a:tr h="155081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14.10.2024 - 14.10.2024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4150882"/>
                  </a:ext>
                </a:extLst>
              </a:tr>
              <a:tr h="287566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0014548"/>
                  </a:ext>
                </a:extLst>
              </a:tr>
              <a:tr h="287566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40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117 961,17 лв.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0787756"/>
                  </a:ext>
                </a:extLst>
              </a:tr>
              <a:tr h="287566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3 000,00 лв.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457652"/>
                  </a:ext>
                </a:extLst>
              </a:tr>
              <a:tr h="15508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bg-BG" sz="9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18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bg-BG" sz="9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15 077,97 лв.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900" kern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6379214"/>
                  </a:ext>
                </a:extLst>
              </a:tr>
              <a:tr h="15508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88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bg-BG" sz="9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21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bg-BG" sz="9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99 883,20 лв.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9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1595734"/>
                  </a:ext>
                </a:extLst>
              </a:tr>
              <a:tr h="155081">
                <a:tc gridSpan="6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7894604"/>
                  </a:ext>
                </a:extLst>
              </a:tr>
              <a:tr h="155081">
                <a:tc gridSpan="6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0871616"/>
                  </a:ext>
                </a:extLst>
              </a:tr>
              <a:tr h="155081">
                <a:tc gridSpan="6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5437890"/>
                  </a:ext>
                </a:extLst>
              </a:tr>
              <a:tr h="155081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14.10.2024 - 14.10.2024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0548946"/>
                  </a:ext>
                </a:extLst>
              </a:tr>
              <a:tr h="155081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9138030"/>
                  </a:ext>
                </a:extLst>
              </a:tr>
              <a:tr h="155081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1398985"/>
                  </a:ext>
                </a:extLst>
              </a:tr>
              <a:tr h="155081">
                <a:tc gridSpan="6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1771804"/>
                  </a:ext>
                </a:extLst>
              </a:tr>
              <a:tr h="155081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14.10.2024 - 14.10.2024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8875475"/>
                  </a:ext>
                </a:extLst>
              </a:tr>
              <a:tr h="155081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5732782"/>
                  </a:ext>
                </a:extLst>
              </a:tr>
              <a:tr h="155081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33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57 291,06 лв.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228919"/>
                  </a:ext>
                </a:extLst>
              </a:tr>
              <a:tr h="287566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xxxx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3 000,00 лв.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0662154"/>
                  </a:ext>
                </a:extLst>
              </a:tr>
              <a:tr h="155081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12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6 407,86 лв.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736364"/>
                  </a:ext>
                </a:extLst>
              </a:tr>
              <a:tr h="155081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20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47 883,20 лв.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990760"/>
                  </a:ext>
                </a:extLst>
              </a:tr>
              <a:tr h="155081">
                <a:tc gridSpan="6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3213954"/>
                  </a:ext>
                </a:extLst>
              </a:tr>
              <a:tr h="155081">
                <a:tc gridSpan="6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7330297"/>
                  </a:ext>
                </a:extLst>
              </a:tr>
              <a:tr h="155081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5048934"/>
                  </a:ext>
                </a:extLst>
              </a:tr>
              <a:tr h="155081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2289601"/>
                  </a:ext>
                </a:extLst>
              </a:tr>
              <a:tr h="155081">
                <a:tc gridSpan="6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9768890"/>
                  </a:ext>
                </a:extLst>
              </a:tr>
              <a:tr h="155081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14.10.2024 - 14.10.2024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7597920"/>
                  </a:ext>
                </a:extLst>
              </a:tr>
              <a:tr h="155081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2154262"/>
                  </a:ext>
                </a:extLst>
              </a:tr>
              <a:tr h="155081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7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60 670,11 лв.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3866488"/>
                  </a:ext>
                </a:extLst>
              </a:tr>
              <a:tr h="155081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8 670,11 лв.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3834211"/>
                  </a:ext>
                </a:extLst>
              </a:tr>
              <a:tr h="155081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52 000,00 лв.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65185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87286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223</Words>
  <Application>Microsoft Office PowerPoint</Application>
  <PresentationFormat>Widescreen</PresentationFormat>
  <Paragraphs>83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1</cp:revision>
  <dcterms:created xsi:type="dcterms:W3CDTF">2024-10-15T05:42:40Z</dcterms:created>
  <dcterms:modified xsi:type="dcterms:W3CDTF">2024-10-15T05:49:38Z</dcterms:modified>
</cp:coreProperties>
</file>