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1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7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1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8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5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53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86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6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92DC9-0157-4DAF-9EEE-6420E594C68C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620F5-6154-4437-8357-91FBF7EFE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0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1.10.2024&amp;date_to=11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519276"/>
              </p:ext>
            </p:extLst>
          </p:nvPr>
        </p:nvGraphicFramePr>
        <p:xfrm>
          <a:off x="1407381" y="954165"/>
          <a:ext cx="9318930" cy="5195700"/>
        </p:xfrm>
        <a:graphic>
          <a:graphicData uri="http://schemas.openxmlformats.org/drawingml/2006/table">
            <a:tbl>
              <a:tblPr/>
              <a:tblGrid>
                <a:gridCol w="1863786">
                  <a:extLst>
                    <a:ext uri="{9D8B030D-6E8A-4147-A177-3AD203B41FA5}">
                      <a16:colId xmlns:a16="http://schemas.microsoft.com/office/drawing/2014/main" val="3394456356"/>
                    </a:ext>
                  </a:extLst>
                </a:gridCol>
                <a:gridCol w="1863786">
                  <a:extLst>
                    <a:ext uri="{9D8B030D-6E8A-4147-A177-3AD203B41FA5}">
                      <a16:colId xmlns:a16="http://schemas.microsoft.com/office/drawing/2014/main" val="1098545667"/>
                    </a:ext>
                  </a:extLst>
                </a:gridCol>
                <a:gridCol w="1692224">
                  <a:extLst>
                    <a:ext uri="{9D8B030D-6E8A-4147-A177-3AD203B41FA5}">
                      <a16:colId xmlns:a16="http://schemas.microsoft.com/office/drawing/2014/main" val="2042114641"/>
                    </a:ext>
                  </a:extLst>
                </a:gridCol>
                <a:gridCol w="935792">
                  <a:extLst>
                    <a:ext uri="{9D8B030D-6E8A-4147-A177-3AD203B41FA5}">
                      <a16:colId xmlns:a16="http://schemas.microsoft.com/office/drawing/2014/main" val="1947170744"/>
                    </a:ext>
                  </a:extLst>
                </a:gridCol>
                <a:gridCol w="1099556">
                  <a:extLst>
                    <a:ext uri="{9D8B030D-6E8A-4147-A177-3AD203B41FA5}">
                      <a16:colId xmlns:a16="http://schemas.microsoft.com/office/drawing/2014/main" val="2079065440"/>
                    </a:ext>
                  </a:extLst>
                </a:gridCol>
                <a:gridCol w="1863786">
                  <a:extLst>
                    <a:ext uri="{9D8B030D-6E8A-4147-A177-3AD203B41FA5}">
                      <a16:colId xmlns:a16="http://schemas.microsoft.com/office/drawing/2014/main" val="3697899785"/>
                    </a:ext>
                  </a:extLst>
                </a:gridCol>
              </a:tblGrid>
              <a:tr h="158146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936883"/>
                  </a:ext>
                </a:extLst>
              </a:tr>
              <a:tr h="158146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11.10.2024 - 11.10.2024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513416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130613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355 495,72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432200"/>
                  </a:ext>
                </a:extLst>
              </a:tr>
              <a:tr h="2941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282 523,72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66494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45 156,00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96582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27 816,00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07690"/>
                  </a:ext>
                </a:extLst>
              </a:tr>
              <a:tr h="158146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20217"/>
                  </a:ext>
                </a:extLst>
              </a:tr>
              <a:tr h="158146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454960"/>
                  </a:ext>
                </a:extLst>
              </a:tr>
              <a:tr h="158146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703754"/>
                  </a:ext>
                </a:extLst>
              </a:tr>
              <a:tr h="158146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11.10.2024 - 11.10.2024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638861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30162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4509808"/>
                  </a:ext>
                </a:extLst>
              </a:tr>
              <a:tr h="158146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613083"/>
                  </a:ext>
                </a:extLst>
              </a:tr>
              <a:tr h="158146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11.10.2024 - 11.10.2024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437248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14552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113 292,90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391960"/>
                  </a:ext>
                </a:extLst>
              </a:tr>
              <a:tr h="2941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85 320,90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053582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156,00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688830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27 816,00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478597"/>
                  </a:ext>
                </a:extLst>
              </a:tr>
              <a:tr h="158146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988751"/>
                  </a:ext>
                </a:extLst>
              </a:tr>
              <a:tr h="15814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11.10.2024 - 11.10.2024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437336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83713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136676"/>
                  </a:ext>
                </a:extLst>
              </a:tr>
              <a:tr h="158146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58973"/>
                  </a:ext>
                </a:extLst>
              </a:tr>
              <a:tr h="158146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</a:t>
                      </a:r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bg-BG" sz="9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11.10.2024 - 11.10.2024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255434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641157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242 202,82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094816"/>
                  </a:ext>
                </a:extLst>
              </a:tr>
              <a:tr h="29416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197 202,82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746455"/>
                  </a:ext>
                </a:extLst>
              </a:tr>
              <a:tr h="15814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45 000,00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076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396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241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2024-10-14T05:42:32Z</dcterms:created>
  <dcterms:modified xsi:type="dcterms:W3CDTF">2024-10-14T05:47:35Z</dcterms:modified>
</cp:coreProperties>
</file>