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0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7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6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3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8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6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6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7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2658-6E24-48A1-A820-06F18122760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E17F3-3E8A-41EF-A254-157C9A9A6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9.10.2024&amp;date_to=09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928763"/>
              </p:ext>
            </p:extLst>
          </p:nvPr>
        </p:nvGraphicFramePr>
        <p:xfrm>
          <a:off x="1343770" y="914410"/>
          <a:ext cx="9597225" cy="5026127"/>
        </p:xfrm>
        <a:graphic>
          <a:graphicData uri="http://schemas.openxmlformats.org/drawingml/2006/table">
            <a:tbl>
              <a:tblPr/>
              <a:tblGrid>
                <a:gridCol w="1919445">
                  <a:extLst>
                    <a:ext uri="{9D8B030D-6E8A-4147-A177-3AD203B41FA5}">
                      <a16:colId xmlns:a16="http://schemas.microsoft.com/office/drawing/2014/main" val="429010046"/>
                    </a:ext>
                  </a:extLst>
                </a:gridCol>
                <a:gridCol w="3225049">
                  <a:extLst>
                    <a:ext uri="{9D8B030D-6E8A-4147-A177-3AD203B41FA5}">
                      <a16:colId xmlns:a16="http://schemas.microsoft.com/office/drawing/2014/main" val="390603094"/>
                    </a:ext>
                  </a:extLst>
                </a:gridCol>
                <a:gridCol w="1335819">
                  <a:extLst>
                    <a:ext uri="{9D8B030D-6E8A-4147-A177-3AD203B41FA5}">
                      <a16:colId xmlns:a16="http://schemas.microsoft.com/office/drawing/2014/main" val="3969449057"/>
                    </a:ext>
                  </a:extLst>
                </a:gridCol>
                <a:gridCol w="1197467">
                  <a:extLst>
                    <a:ext uri="{9D8B030D-6E8A-4147-A177-3AD203B41FA5}">
                      <a16:colId xmlns:a16="http://schemas.microsoft.com/office/drawing/2014/main" val="264868522"/>
                    </a:ext>
                  </a:extLst>
                </a:gridCol>
                <a:gridCol w="1919445">
                  <a:extLst>
                    <a:ext uri="{9D8B030D-6E8A-4147-A177-3AD203B41FA5}">
                      <a16:colId xmlns:a16="http://schemas.microsoft.com/office/drawing/2014/main" val="2753857196"/>
                    </a:ext>
                  </a:extLst>
                </a:gridCol>
              </a:tblGrid>
              <a:tr h="1210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931514"/>
                  </a:ext>
                </a:extLst>
              </a:tr>
              <a:tr h="2122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09.10.2024 - 09.10.2024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254944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64335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14 654,38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14268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2 867,50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420080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11 246,88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53003"/>
                  </a:ext>
                </a:extLst>
              </a:tr>
              <a:tr h="17628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540,00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16877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144980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02637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331111"/>
                  </a:ext>
                </a:extLst>
              </a:tr>
              <a:tr h="2122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09.10.2024 - 09.10.2024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41307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56872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295052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27651"/>
                  </a:ext>
                </a:extLst>
              </a:tr>
              <a:tr h="2122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09.10.2024 - 09.10.2024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05134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38237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14 654,38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71515"/>
                  </a:ext>
                </a:extLst>
              </a:tr>
              <a:tr h="25320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2 867,50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928169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11 246,88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905110"/>
                  </a:ext>
                </a:extLst>
              </a:tr>
              <a:tr h="21224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540,00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38228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440304"/>
                  </a:ext>
                </a:extLst>
              </a:tr>
              <a:tr h="1210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09.10.2024 - 09.10.2024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25897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89889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688325"/>
                  </a:ext>
                </a:extLst>
              </a:tr>
              <a:tr h="12100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170594"/>
                  </a:ext>
                </a:extLst>
              </a:tr>
              <a:tr h="1210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09.10.2024 - 09.10.2024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03464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221058"/>
                  </a:ext>
                </a:extLst>
              </a:tr>
              <a:tr h="1210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36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07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2024-10-10T06:10:10Z</dcterms:created>
  <dcterms:modified xsi:type="dcterms:W3CDTF">2024-10-10T06:14:05Z</dcterms:modified>
</cp:coreProperties>
</file>