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0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2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2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5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6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5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5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6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9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7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3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B73A1-04A1-4A38-8B37-87EB92F7043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1F8C7-F486-45EE-9437-265742688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8.10.2024&amp;date_to=08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90484"/>
              </p:ext>
            </p:extLst>
          </p:nvPr>
        </p:nvGraphicFramePr>
        <p:xfrm>
          <a:off x="1296063" y="779231"/>
          <a:ext cx="9716495" cy="5207987"/>
        </p:xfrm>
        <a:graphic>
          <a:graphicData uri="http://schemas.openxmlformats.org/drawingml/2006/table">
            <a:tbl>
              <a:tblPr/>
              <a:tblGrid>
                <a:gridCol w="1943299">
                  <a:extLst>
                    <a:ext uri="{9D8B030D-6E8A-4147-A177-3AD203B41FA5}">
                      <a16:colId xmlns:a16="http://schemas.microsoft.com/office/drawing/2014/main" val="1742185565"/>
                    </a:ext>
                  </a:extLst>
                </a:gridCol>
                <a:gridCol w="2779775">
                  <a:extLst>
                    <a:ext uri="{9D8B030D-6E8A-4147-A177-3AD203B41FA5}">
                      <a16:colId xmlns:a16="http://schemas.microsoft.com/office/drawing/2014/main" val="3109184857"/>
                    </a:ext>
                  </a:extLst>
                </a:gridCol>
                <a:gridCol w="214686">
                  <a:extLst>
                    <a:ext uri="{9D8B030D-6E8A-4147-A177-3AD203B41FA5}">
                      <a16:colId xmlns:a16="http://schemas.microsoft.com/office/drawing/2014/main" val="4066051194"/>
                    </a:ext>
                  </a:extLst>
                </a:gridCol>
                <a:gridCol w="892137">
                  <a:extLst>
                    <a:ext uri="{9D8B030D-6E8A-4147-A177-3AD203B41FA5}">
                      <a16:colId xmlns:a16="http://schemas.microsoft.com/office/drawing/2014/main" val="3190321313"/>
                    </a:ext>
                  </a:extLst>
                </a:gridCol>
                <a:gridCol w="1943299">
                  <a:extLst>
                    <a:ext uri="{9D8B030D-6E8A-4147-A177-3AD203B41FA5}">
                      <a16:colId xmlns:a16="http://schemas.microsoft.com/office/drawing/2014/main" val="1622139598"/>
                    </a:ext>
                  </a:extLst>
                </a:gridCol>
                <a:gridCol w="1943299">
                  <a:extLst>
                    <a:ext uri="{9D8B030D-6E8A-4147-A177-3AD203B41FA5}">
                      <a16:colId xmlns:a16="http://schemas.microsoft.com/office/drawing/2014/main" val="4268092714"/>
                    </a:ext>
                  </a:extLst>
                </a:gridCol>
              </a:tblGrid>
              <a:tr h="133277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537172"/>
                  </a:ext>
                </a:extLst>
              </a:tr>
              <a:tr h="233236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08.10.2024 - 08.10.2024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960991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864706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46 425,56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931388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19 812,85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68309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059294"/>
                  </a:ext>
                </a:extLst>
              </a:tr>
              <a:tr h="13935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26 562,71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39196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330994"/>
                  </a:ext>
                </a:extLst>
              </a:tr>
              <a:tr h="133277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24595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959232"/>
                  </a:ext>
                </a:extLst>
              </a:tr>
              <a:tr h="23323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08.10.2024 - 08.10.2024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925724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67254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760152"/>
                  </a:ext>
                </a:extLst>
              </a:tr>
              <a:tr h="133277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950999"/>
                  </a:ext>
                </a:extLst>
              </a:tr>
              <a:tr h="23323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08.10.2024 - 08.10.2024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910639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201284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32 624,06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847717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11 011,35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960384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703776"/>
                  </a:ext>
                </a:extLst>
              </a:tr>
              <a:tr h="17454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21 562,71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84106"/>
                  </a:ext>
                </a:extLst>
              </a:tr>
              <a:tr h="133277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820017"/>
                  </a:ext>
                </a:extLst>
              </a:tr>
              <a:tr h="13327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08.10.2024 - 08.10.2024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758289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081838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867841"/>
                  </a:ext>
                </a:extLst>
              </a:tr>
              <a:tr h="133277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802983"/>
                  </a:ext>
                </a:extLst>
              </a:tr>
              <a:tr h="13327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08.10.2024 - 08.10.2024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617875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004577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13 801,50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217382"/>
                  </a:ext>
                </a:extLst>
              </a:tr>
              <a:tr h="1332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8 801,50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661614"/>
                  </a:ext>
                </a:extLst>
              </a:tr>
              <a:tr h="23323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5 000,00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645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572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209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3</cp:revision>
  <dcterms:created xsi:type="dcterms:W3CDTF">2024-10-09T06:25:26Z</dcterms:created>
  <dcterms:modified xsi:type="dcterms:W3CDTF">2024-10-09T06:40:55Z</dcterms:modified>
</cp:coreProperties>
</file>