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7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2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2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2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1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3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9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20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4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35DA-729A-4374-A2E6-8B471374B73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DA9C-B3B2-4DF5-B2BD-6CD76EB3D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8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10.2024&amp;date_to=07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66265"/>
              </p:ext>
            </p:extLst>
          </p:nvPr>
        </p:nvGraphicFramePr>
        <p:xfrm>
          <a:off x="1121135" y="993906"/>
          <a:ext cx="9652880" cy="5254828"/>
        </p:xfrm>
        <a:graphic>
          <a:graphicData uri="http://schemas.openxmlformats.org/drawingml/2006/table">
            <a:tbl>
              <a:tblPr/>
              <a:tblGrid>
                <a:gridCol w="1930576">
                  <a:extLst>
                    <a:ext uri="{9D8B030D-6E8A-4147-A177-3AD203B41FA5}">
                      <a16:colId xmlns:a16="http://schemas.microsoft.com/office/drawing/2014/main" val="2748136267"/>
                    </a:ext>
                  </a:extLst>
                </a:gridCol>
                <a:gridCol w="2999232">
                  <a:extLst>
                    <a:ext uri="{9D8B030D-6E8A-4147-A177-3AD203B41FA5}">
                      <a16:colId xmlns:a16="http://schemas.microsoft.com/office/drawing/2014/main" val="1577824423"/>
                    </a:ext>
                  </a:extLst>
                </a:gridCol>
                <a:gridCol w="1144987">
                  <a:extLst>
                    <a:ext uri="{9D8B030D-6E8A-4147-A177-3AD203B41FA5}">
                      <a16:colId xmlns:a16="http://schemas.microsoft.com/office/drawing/2014/main" val="4113799427"/>
                    </a:ext>
                  </a:extLst>
                </a:gridCol>
                <a:gridCol w="1647509">
                  <a:extLst>
                    <a:ext uri="{9D8B030D-6E8A-4147-A177-3AD203B41FA5}">
                      <a16:colId xmlns:a16="http://schemas.microsoft.com/office/drawing/2014/main" val="1364722336"/>
                    </a:ext>
                  </a:extLst>
                </a:gridCol>
                <a:gridCol w="1930576">
                  <a:extLst>
                    <a:ext uri="{9D8B030D-6E8A-4147-A177-3AD203B41FA5}">
                      <a16:colId xmlns:a16="http://schemas.microsoft.com/office/drawing/2014/main" val="2860073741"/>
                    </a:ext>
                  </a:extLst>
                </a:gridCol>
              </a:tblGrid>
              <a:tr h="115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54642"/>
                  </a:ext>
                </a:extLst>
              </a:tr>
              <a:tr h="2041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07.10.2024 - 07.10.2024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802844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3116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207 166,04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618028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3 420,00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95039"/>
                  </a:ext>
                </a:extLst>
              </a:tr>
              <a:tr h="739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193 706,47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45697"/>
                  </a:ext>
                </a:extLst>
              </a:tr>
              <a:tr h="12420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10 039,57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215846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986946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76604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56536"/>
                  </a:ext>
                </a:extLst>
              </a:tr>
              <a:tr h="2041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07.10.2024 - 07.10.2024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53964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70269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73810"/>
                  </a:ext>
                </a:extLst>
              </a:tr>
              <a:tr h="1258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294314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070569"/>
                  </a:ext>
                </a:extLst>
              </a:tr>
              <a:tr h="2041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07.10.2024 - 07.10.2024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117917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420077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10 039,57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111439"/>
                  </a:ext>
                </a:extLst>
              </a:tr>
              <a:tr h="14407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10 039,57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83800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186311"/>
                  </a:ext>
                </a:extLst>
              </a:tr>
              <a:tr h="1159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07.10.2024 - 07.10.2024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972133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220438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51668"/>
                  </a:ext>
                </a:extLst>
              </a:tr>
              <a:tr h="11592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55100"/>
                  </a:ext>
                </a:extLst>
              </a:tr>
              <a:tr h="11592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07.10.2024 - 07.10.2024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192538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59913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197 126,47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942"/>
                  </a:ext>
                </a:extLst>
              </a:tr>
              <a:tr h="1159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3 420,00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9500"/>
                  </a:ext>
                </a:extLst>
              </a:tr>
              <a:tr h="2041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193 706,47 лв.</a:t>
                      </a: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908" marR="23908" marT="11954" marB="119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58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22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235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2024-10-08T06:00:50Z</dcterms:created>
  <dcterms:modified xsi:type="dcterms:W3CDTF">2024-10-08T06:05:16Z</dcterms:modified>
</cp:coreProperties>
</file>