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2961-6BFF-461F-A99E-D6ACB86822F7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52D6-0BE6-4152-8205-0EBD478FE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10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2961-6BFF-461F-A99E-D6ACB86822F7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52D6-0BE6-4152-8205-0EBD478FE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3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2961-6BFF-461F-A99E-D6ACB86822F7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52D6-0BE6-4152-8205-0EBD478FE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2961-6BFF-461F-A99E-D6ACB86822F7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52D6-0BE6-4152-8205-0EBD478FE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2961-6BFF-461F-A99E-D6ACB86822F7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52D6-0BE6-4152-8205-0EBD478FE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2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2961-6BFF-461F-A99E-D6ACB86822F7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52D6-0BE6-4152-8205-0EBD478FE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40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2961-6BFF-461F-A99E-D6ACB86822F7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52D6-0BE6-4152-8205-0EBD478FE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36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2961-6BFF-461F-A99E-D6ACB86822F7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52D6-0BE6-4152-8205-0EBD478FE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6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2961-6BFF-461F-A99E-D6ACB86822F7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52D6-0BE6-4152-8205-0EBD478FE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73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2961-6BFF-461F-A99E-D6ACB86822F7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52D6-0BE6-4152-8205-0EBD478FE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0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2961-6BFF-461F-A99E-D6ACB86822F7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652D6-0BE6-4152-8205-0EBD478FE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6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A2961-6BFF-461F-A99E-D6ACB86822F7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652D6-0BE6-4152-8205-0EBD478FE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3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563314"/>
              </p:ext>
            </p:extLst>
          </p:nvPr>
        </p:nvGraphicFramePr>
        <p:xfrm>
          <a:off x="989900" y="612403"/>
          <a:ext cx="10452685" cy="5739353"/>
        </p:xfrm>
        <a:graphic>
          <a:graphicData uri="http://schemas.openxmlformats.org/drawingml/2006/table">
            <a:tbl>
              <a:tblPr/>
              <a:tblGrid>
                <a:gridCol w="2090537">
                  <a:extLst>
                    <a:ext uri="{9D8B030D-6E8A-4147-A177-3AD203B41FA5}">
                      <a16:colId xmlns:a16="http://schemas.microsoft.com/office/drawing/2014/main" val="1346117843"/>
                    </a:ext>
                  </a:extLst>
                </a:gridCol>
                <a:gridCol w="2090537">
                  <a:extLst>
                    <a:ext uri="{9D8B030D-6E8A-4147-A177-3AD203B41FA5}">
                      <a16:colId xmlns:a16="http://schemas.microsoft.com/office/drawing/2014/main" val="2269554491"/>
                    </a:ext>
                  </a:extLst>
                </a:gridCol>
                <a:gridCol w="2090537">
                  <a:extLst>
                    <a:ext uri="{9D8B030D-6E8A-4147-A177-3AD203B41FA5}">
                      <a16:colId xmlns:a16="http://schemas.microsoft.com/office/drawing/2014/main" val="954746773"/>
                    </a:ext>
                  </a:extLst>
                </a:gridCol>
                <a:gridCol w="2090537">
                  <a:extLst>
                    <a:ext uri="{9D8B030D-6E8A-4147-A177-3AD203B41FA5}">
                      <a16:colId xmlns:a16="http://schemas.microsoft.com/office/drawing/2014/main" val="2067331698"/>
                    </a:ext>
                  </a:extLst>
                </a:gridCol>
                <a:gridCol w="2090537">
                  <a:extLst>
                    <a:ext uri="{9D8B030D-6E8A-4147-A177-3AD203B41FA5}">
                      <a16:colId xmlns:a16="http://schemas.microsoft.com/office/drawing/2014/main" val="374318285"/>
                    </a:ext>
                  </a:extLst>
                </a:gridCol>
              </a:tblGrid>
              <a:tr h="17207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265805"/>
                  </a:ext>
                </a:extLst>
              </a:tr>
              <a:tr h="30232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03.10.2024 - 03.10.2024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319954"/>
                  </a:ext>
                </a:extLst>
              </a:tr>
              <a:tr h="17207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555568"/>
                  </a:ext>
                </a:extLst>
              </a:tr>
              <a:tr h="82330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1 355,10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670777"/>
                  </a:ext>
                </a:extLst>
              </a:tr>
              <a:tr h="17207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2 040,00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4515057"/>
                  </a:ext>
                </a:extLst>
              </a:tr>
              <a:tr h="3023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84 280,56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256388"/>
                  </a:ext>
                </a:extLst>
              </a:tr>
              <a:tr h="3023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13 665,96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373305"/>
                  </a:ext>
                </a:extLst>
              </a:tr>
              <a:tr h="17207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101 341,62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768104"/>
                  </a:ext>
                </a:extLst>
              </a:tr>
              <a:tr h="1720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824653"/>
                  </a:ext>
                </a:extLst>
              </a:tr>
              <a:tr h="1720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205259"/>
                  </a:ext>
                </a:extLst>
              </a:tr>
              <a:tr h="1720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00489"/>
                  </a:ext>
                </a:extLst>
              </a:tr>
              <a:tr h="1720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995173"/>
                  </a:ext>
                </a:extLst>
              </a:tr>
              <a:tr h="17207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7542508"/>
                  </a:ext>
                </a:extLst>
              </a:tr>
              <a:tr h="17207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03.10.2024 - 03.10.2024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574847"/>
                  </a:ext>
                </a:extLst>
              </a:tr>
              <a:tr h="17207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143912"/>
                  </a:ext>
                </a:extLst>
              </a:tr>
              <a:tr h="82330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1 355,10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667365"/>
                  </a:ext>
                </a:extLst>
              </a:tr>
              <a:tr h="17207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2 040,00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227567"/>
                  </a:ext>
                </a:extLst>
              </a:tr>
              <a:tr h="3023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84 280,56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97715"/>
                  </a:ext>
                </a:extLst>
              </a:tr>
              <a:tr h="3023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13 665,96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435259"/>
                  </a:ext>
                </a:extLst>
              </a:tr>
              <a:tr h="17207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101 341,62 лв.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600905"/>
                  </a:ext>
                </a:extLst>
              </a:tr>
              <a:tr h="17207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115175"/>
                  </a:ext>
                </a:extLst>
              </a:tr>
              <a:tr h="172076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4263" marR="34263" marT="17131" marB="171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711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683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2024-10-04T05:20:22Z</dcterms:created>
  <dcterms:modified xsi:type="dcterms:W3CDTF">2024-10-04T05:21:05Z</dcterms:modified>
</cp:coreProperties>
</file>