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8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8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5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1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2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0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7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F577-3538-40EE-9872-4BE370F871EA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5F5A-B405-4FEA-A548-2117BF2F2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7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405832"/>
              </p:ext>
            </p:extLst>
          </p:nvPr>
        </p:nvGraphicFramePr>
        <p:xfrm>
          <a:off x="645948" y="595614"/>
          <a:ext cx="10754690" cy="5581350"/>
        </p:xfrm>
        <a:graphic>
          <a:graphicData uri="http://schemas.openxmlformats.org/drawingml/2006/table">
            <a:tbl>
              <a:tblPr/>
              <a:tblGrid>
                <a:gridCol w="2150938">
                  <a:extLst>
                    <a:ext uri="{9D8B030D-6E8A-4147-A177-3AD203B41FA5}">
                      <a16:colId xmlns:a16="http://schemas.microsoft.com/office/drawing/2014/main" val="1208126907"/>
                    </a:ext>
                  </a:extLst>
                </a:gridCol>
                <a:gridCol w="2150938">
                  <a:extLst>
                    <a:ext uri="{9D8B030D-6E8A-4147-A177-3AD203B41FA5}">
                      <a16:colId xmlns:a16="http://schemas.microsoft.com/office/drawing/2014/main" val="2331849706"/>
                    </a:ext>
                  </a:extLst>
                </a:gridCol>
                <a:gridCol w="2150938">
                  <a:extLst>
                    <a:ext uri="{9D8B030D-6E8A-4147-A177-3AD203B41FA5}">
                      <a16:colId xmlns:a16="http://schemas.microsoft.com/office/drawing/2014/main" val="1397900050"/>
                    </a:ext>
                  </a:extLst>
                </a:gridCol>
                <a:gridCol w="2150938">
                  <a:extLst>
                    <a:ext uri="{9D8B030D-6E8A-4147-A177-3AD203B41FA5}">
                      <a16:colId xmlns:a16="http://schemas.microsoft.com/office/drawing/2014/main" val="3265570840"/>
                    </a:ext>
                  </a:extLst>
                </a:gridCol>
                <a:gridCol w="2150938">
                  <a:extLst>
                    <a:ext uri="{9D8B030D-6E8A-4147-A177-3AD203B41FA5}">
                      <a16:colId xmlns:a16="http://schemas.microsoft.com/office/drawing/2014/main" val="313935321"/>
                    </a:ext>
                  </a:extLst>
                </a:gridCol>
              </a:tblGrid>
              <a:tr h="1941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279974"/>
                  </a:ext>
                </a:extLst>
              </a:tr>
              <a:tr h="3397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02.10.2024 - 02.10.2024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282806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991729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40 804,03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380281"/>
                  </a:ext>
                </a:extLst>
              </a:tr>
              <a:tr h="339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8 040,00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908726"/>
                  </a:ext>
                </a:extLst>
              </a:tr>
              <a:tr h="1941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48 844,03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68623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697770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097142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420243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892593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151745"/>
                  </a:ext>
                </a:extLst>
              </a:tr>
              <a:tr h="3397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02.10.2024 - 02.10.2024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52065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30608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15 216,84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61935"/>
                  </a:ext>
                </a:extLst>
              </a:tr>
              <a:tr h="339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029365"/>
                  </a:ext>
                </a:extLst>
              </a:tr>
              <a:tr h="1941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15 256,84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634453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887981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747707"/>
                  </a:ext>
                </a:extLst>
              </a:tr>
              <a:tr h="1941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02.10.2024 - 02.10.2024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449940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01274"/>
                  </a:ext>
                </a:extLst>
              </a:tr>
              <a:tr h="1941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25 587,19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58970"/>
                  </a:ext>
                </a:extLst>
              </a:tr>
              <a:tr h="339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8 000,00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26387"/>
                  </a:ext>
                </a:extLst>
              </a:tr>
              <a:tr h="1941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33 587,19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93733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900" dirty="0" smtClean="0"/>
                        <a:t> </a:t>
                      </a:r>
                      <a:endParaRPr lang="en-US" sz="9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349709"/>
                  </a:ext>
                </a:extLst>
              </a:tr>
              <a:tr h="194134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649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19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2024-10-03T05:24:37Z</dcterms:created>
  <dcterms:modified xsi:type="dcterms:W3CDTF">2024-10-03T05:26:01Z</dcterms:modified>
</cp:coreProperties>
</file>